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57" r:id="rId3"/>
    <p:sldId id="258" r:id="rId4"/>
    <p:sldId id="259" r:id="rId5"/>
    <p:sldId id="260" r:id="rId6"/>
    <p:sldId id="261" r:id="rId7"/>
    <p:sldId id="262" r:id="rId8"/>
    <p:sldId id="263" r:id="rId9"/>
    <p:sldId id="265" r:id="rId10"/>
    <p:sldId id="268" r:id="rId11"/>
    <p:sldId id="266" r:id="rId12"/>
    <p:sldId id="270" r:id="rId13"/>
    <p:sldId id="271" r:id="rId14"/>
    <p:sldId id="272" r:id="rId15"/>
    <p:sldId id="264"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F695BA-2AD5-5691-5AFD-4BC46E8541C7}" v="221" dt="2025-03-10T14:51:06.668"/>
    <p1510:client id="{2FCAAF10-6AA7-9C87-D75B-D6E0CD925B4A}" v="2" dt="2025-03-11T03:31:06.762"/>
    <p1510:client id="{8415730B-A33D-9828-A814-603D9D8BD1CE}" v="1" dt="2025-03-10T16:46:58.498"/>
    <p1510:client id="{B2538CF5-0E19-45FD-ADA6-A023AA65C924}" v="482" dt="2025-03-11T03:49:58.886"/>
    <p1510:client id="{E409BED5-8F5B-4A5D-1162-2ABD719ED0BD}" v="14" dt="2025-03-10T15:02:05.57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70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hadi Hasan Fardin" userId="04ff971fcf0e64ce" providerId="LiveId" clId="{B2538CF5-0E19-45FD-ADA6-A023AA65C924}"/>
    <pc:docChg chg="undo custSel addSld delSld modSld sldOrd modMainMaster">
      <pc:chgData name="Mahadi Hasan Fardin" userId="04ff971fcf0e64ce" providerId="LiveId" clId="{B2538CF5-0E19-45FD-ADA6-A023AA65C924}" dt="2025-03-11T03:49:58.886" v="1703"/>
      <pc:docMkLst>
        <pc:docMk/>
      </pc:docMkLst>
      <pc:sldChg chg="modSp mod modTransition modAnim">
        <pc:chgData name="Mahadi Hasan Fardin" userId="04ff971fcf0e64ce" providerId="LiveId" clId="{B2538CF5-0E19-45FD-ADA6-A023AA65C924}" dt="2025-03-11T03:48:06.309" v="1689"/>
        <pc:sldMkLst>
          <pc:docMk/>
          <pc:sldMk cId="406732468" sldId="256"/>
        </pc:sldMkLst>
        <pc:spChg chg="mod">
          <ac:chgData name="Mahadi Hasan Fardin" userId="04ff971fcf0e64ce" providerId="LiveId" clId="{B2538CF5-0E19-45FD-ADA6-A023AA65C924}" dt="2025-03-10T04:59:51.206" v="701" actId="1076"/>
          <ac:spMkLst>
            <pc:docMk/>
            <pc:sldMk cId="406732468" sldId="256"/>
            <ac:spMk id="2" creationId="{6068F5C4-8B79-0B3A-1083-4DBCCAC6052E}"/>
          </ac:spMkLst>
        </pc:spChg>
      </pc:sldChg>
      <pc:sldChg chg="addSp delSp modSp mod modTransition modAnim">
        <pc:chgData name="Mahadi Hasan Fardin" userId="04ff971fcf0e64ce" providerId="LiveId" clId="{B2538CF5-0E19-45FD-ADA6-A023AA65C924}" dt="2025-03-10T05:33:49.721" v="1550"/>
        <pc:sldMkLst>
          <pc:docMk/>
          <pc:sldMk cId="921943805" sldId="257"/>
        </pc:sldMkLst>
        <pc:spChg chg="add mod">
          <ac:chgData name="Mahadi Hasan Fardin" userId="04ff971fcf0e64ce" providerId="LiveId" clId="{B2538CF5-0E19-45FD-ADA6-A023AA65C924}" dt="2025-03-10T04:59:29.285" v="700" actId="1076"/>
          <ac:spMkLst>
            <pc:docMk/>
            <pc:sldMk cId="921943805" sldId="257"/>
            <ac:spMk id="3" creationId="{3F8F28A7-913B-F3F2-1DDC-E1EABA1259B6}"/>
          </ac:spMkLst>
        </pc:spChg>
        <pc:spChg chg="add mod">
          <ac:chgData name="Mahadi Hasan Fardin" userId="04ff971fcf0e64ce" providerId="LiveId" clId="{B2538CF5-0E19-45FD-ADA6-A023AA65C924}" dt="2025-03-10T04:59:29.285" v="700" actId="1076"/>
          <ac:spMkLst>
            <pc:docMk/>
            <pc:sldMk cId="921943805" sldId="257"/>
            <ac:spMk id="4" creationId="{4909618C-A5D4-4B31-0D2F-0A790D8F5D5F}"/>
          </ac:spMkLst>
        </pc:spChg>
        <pc:graphicFrameChg chg="del mod modGraphic">
          <ac:chgData name="Mahadi Hasan Fardin" userId="04ff971fcf0e64ce" providerId="LiveId" clId="{B2538CF5-0E19-45FD-ADA6-A023AA65C924}" dt="2025-03-10T03:39:58.933" v="74" actId="478"/>
          <ac:graphicFrameMkLst>
            <pc:docMk/>
            <pc:sldMk cId="921943805" sldId="257"/>
            <ac:graphicFrameMk id="2" creationId="{4D7F0943-FF7D-8D83-E102-D123BD08B587}"/>
          </ac:graphicFrameMkLst>
        </pc:graphicFrameChg>
      </pc:sldChg>
      <pc:sldChg chg="addSp delSp modSp new mod modTransition">
        <pc:chgData name="Mahadi Hasan Fardin" userId="04ff971fcf0e64ce" providerId="LiveId" clId="{B2538CF5-0E19-45FD-ADA6-A023AA65C924}" dt="2025-03-10T05:33:49.721" v="1550"/>
        <pc:sldMkLst>
          <pc:docMk/>
          <pc:sldMk cId="2673603971" sldId="258"/>
        </pc:sldMkLst>
        <pc:spChg chg="add mod">
          <ac:chgData name="Mahadi Hasan Fardin" userId="04ff971fcf0e64ce" providerId="LiveId" clId="{B2538CF5-0E19-45FD-ADA6-A023AA65C924}" dt="2025-03-10T03:48:52.499" v="152" actId="1076"/>
          <ac:spMkLst>
            <pc:docMk/>
            <pc:sldMk cId="2673603971" sldId="258"/>
            <ac:spMk id="2" creationId="{6D9FE399-1970-A488-AE81-DC8BB948EB10}"/>
          </ac:spMkLst>
        </pc:spChg>
        <pc:graphicFrameChg chg="add mod modGraphic">
          <ac:chgData name="Mahadi Hasan Fardin" userId="04ff971fcf0e64ce" providerId="LiveId" clId="{B2538CF5-0E19-45FD-ADA6-A023AA65C924}" dt="2025-03-10T03:48:56.227" v="155" actId="339"/>
          <ac:graphicFrameMkLst>
            <pc:docMk/>
            <pc:sldMk cId="2673603971" sldId="258"/>
            <ac:graphicFrameMk id="7" creationId="{52553D7A-7101-407E-61D4-E5529619DFD7}"/>
          </ac:graphicFrameMkLst>
        </pc:graphicFrameChg>
        <pc:picChg chg="add del mod">
          <ac:chgData name="Mahadi Hasan Fardin" userId="04ff971fcf0e64ce" providerId="LiveId" clId="{B2538CF5-0E19-45FD-ADA6-A023AA65C924}" dt="2025-03-10T03:36:14.393" v="44" actId="478"/>
          <ac:picMkLst>
            <pc:docMk/>
            <pc:sldMk cId="2673603971" sldId="258"/>
            <ac:picMk id="4" creationId="{88BE9915-9C5D-9ECD-E977-E0F14C2F5F29}"/>
          </ac:picMkLst>
        </pc:picChg>
        <pc:picChg chg="add del mod">
          <ac:chgData name="Mahadi Hasan Fardin" userId="04ff971fcf0e64ce" providerId="LiveId" clId="{B2538CF5-0E19-45FD-ADA6-A023AA65C924}" dt="2025-03-10T03:36:57.332" v="53" actId="478"/>
          <ac:picMkLst>
            <pc:docMk/>
            <pc:sldMk cId="2673603971" sldId="258"/>
            <ac:picMk id="6" creationId="{65382E17-0397-EB85-F080-9EE362264A10}"/>
          </ac:picMkLst>
        </pc:picChg>
      </pc:sldChg>
      <pc:sldChg chg="new del">
        <pc:chgData name="Mahadi Hasan Fardin" userId="04ff971fcf0e64ce" providerId="LiveId" clId="{B2538CF5-0E19-45FD-ADA6-A023AA65C924}" dt="2025-03-10T03:31:49.537" v="1" actId="47"/>
        <pc:sldMkLst>
          <pc:docMk/>
          <pc:sldMk cId="3638945099" sldId="258"/>
        </pc:sldMkLst>
      </pc:sldChg>
      <pc:sldChg chg="addSp modSp add mod modTransition">
        <pc:chgData name="Mahadi Hasan Fardin" userId="04ff971fcf0e64ce" providerId="LiveId" clId="{B2538CF5-0E19-45FD-ADA6-A023AA65C924}" dt="2025-03-10T05:33:49.721" v="1550"/>
        <pc:sldMkLst>
          <pc:docMk/>
          <pc:sldMk cId="3887157653" sldId="259"/>
        </pc:sldMkLst>
        <pc:spChg chg="mod">
          <ac:chgData name="Mahadi Hasan Fardin" userId="04ff971fcf0e64ce" providerId="LiveId" clId="{B2538CF5-0E19-45FD-ADA6-A023AA65C924}" dt="2025-03-10T03:53:36.706" v="171" actId="14100"/>
          <ac:spMkLst>
            <pc:docMk/>
            <pc:sldMk cId="3887157653" sldId="259"/>
            <ac:spMk id="2" creationId="{50A72B8F-41A2-9A87-3B15-99AB26A8772F}"/>
          </ac:spMkLst>
        </pc:spChg>
        <pc:spChg chg="add mod">
          <ac:chgData name="Mahadi Hasan Fardin" userId="04ff971fcf0e64ce" providerId="LiveId" clId="{B2538CF5-0E19-45FD-ADA6-A023AA65C924}" dt="2025-03-10T03:59:02.150" v="332" actId="313"/>
          <ac:spMkLst>
            <pc:docMk/>
            <pc:sldMk cId="3887157653" sldId="259"/>
            <ac:spMk id="3" creationId="{F490E8C2-B074-722B-4305-CF93820DB93D}"/>
          </ac:spMkLst>
        </pc:spChg>
        <pc:graphicFrameChg chg="mod modGraphic">
          <ac:chgData name="Mahadi Hasan Fardin" userId="04ff971fcf0e64ce" providerId="LiveId" clId="{B2538CF5-0E19-45FD-ADA6-A023AA65C924}" dt="2025-03-10T03:42:35.503" v="91" actId="1076"/>
          <ac:graphicFrameMkLst>
            <pc:docMk/>
            <pc:sldMk cId="3887157653" sldId="259"/>
            <ac:graphicFrameMk id="7" creationId="{C369D5CA-6D2C-DBCB-228D-F5F17235BCFD}"/>
          </ac:graphicFrameMkLst>
        </pc:graphicFrameChg>
        <pc:picChg chg="add mod modCrop">
          <ac:chgData name="Mahadi Hasan Fardin" userId="04ff971fcf0e64ce" providerId="LiveId" clId="{B2538CF5-0E19-45FD-ADA6-A023AA65C924}" dt="2025-03-10T04:50:54.780" v="665" actId="1076"/>
          <ac:picMkLst>
            <pc:docMk/>
            <pc:sldMk cId="3887157653" sldId="259"/>
            <ac:picMk id="5" creationId="{386B1E7A-711D-977C-9D72-3431869151EB}"/>
          </ac:picMkLst>
        </pc:picChg>
      </pc:sldChg>
      <pc:sldChg chg="modSp add mod modTransition">
        <pc:chgData name="Mahadi Hasan Fardin" userId="04ff971fcf0e64ce" providerId="LiveId" clId="{B2538CF5-0E19-45FD-ADA6-A023AA65C924}" dt="2025-03-10T05:33:49.721" v="1550"/>
        <pc:sldMkLst>
          <pc:docMk/>
          <pc:sldMk cId="822814999" sldId="260"/>
        </pc:sldMkLst>
        <pc:spChg chg="mod">
          <ac:chgData name="Mahadi Hasan Fardin" userId="04ff971fcf0e64ce" providerId="LiveId" clId="{B2538CF5-0E19-45FD-ADA6-A023AA65C924}" dt="2025-03-10T03:58:36.342" v="329" actId="20577"/>
          <ac:spMkLst>
            <pc:docMk/>
            <pc:sldMk cId="822814999" sldId="260"/>
            <ac:spMk id="2" creationId="{848D00EF-6AF6-4A7B-092D-9C86623ACCC4}"/>
          </ac:spMkLst>
        </pc:spChg>
        <pc:spChg chg="mod">
          <ac:chgData name="Mahadi Hasan Fardin" userId="04ff971fcf0e64ce" providerId="LiveId" clId="{B2538CF5-0E19-45FD-ADA6-A023AA65C924}" dt="2025-03-10T04:14:34.671" v="583" actId="20577"/>
          <ac:spMkLst>
            <pc:docMk/>
            <pc:sldMk cId="822814999" sldId="260"/>
            <ac:spMk id="3" creationId="{20C1F7D7-3481-78A0-705E-40E347BD8BBD}"/>
          </ac:spMkLst>
        </pc:spChg>
        <pc:graphicFrameChg chg="mod modGraphic">
          <ac:chgData name="Mahadi Hasan Fardin" userId="04ff971fcf0e64ce" providerId="LiveId" clId="{B2538CF5-0E19-45FD-ADA6-A023AA65C924}" dt="2025-03-10T04:07:26.932" v="489" actId="339"/>
          <ac:graphicFrameMkLst>
            <pc:docMk/>
            <pc:sldMk cId="822814999" sldId="260"/>
            <ac:graphicFrameMk id="7" creationId="{18BAD672-E1E5-D884-9F54-EF5BCFC083A5}"/>
          </ac:graphicFrameMkLst>
        </pc:graphicFrameChg>
      </pc:sldChg>
      <pc:sldChg chg="modSp new del ord">
        <pc:chgData name="Mahadi Hasan Fardin" userId="04ff971fcf0e64ce" providerId="LiveId" clId="{B2538CF5-0E19-45FD-ADA6-A023AA65C924}" dt="2025-03-10T03:47:15.628" v="113" actId="47"/>
        <pc:sldMkLst>
          <pc:docMk/>
          <pc:sldMk cId="1528952902" sldId="260"/>
        </pc:sldMkLst>
        <pc:spChg chg="mod">
          <ac:chgData name="Mahadi Hasan Fardin" userId="04ff971fcf0e64ce" providerId="LiveId" clId="{B2538CF5-0E19-45FD-ADA6-A023AA65C924}" dt="2025-03-10T03:39:11.380" v="64"/>
          <ac:spMkLst>
            <pc:docMk/>
            <pc:sldMk cId="1528952902" sldId="260"/>
            <ac:spMk id="2" creationId="{D5E01216-F209-07A3-BD81-3D7B5D13F885}"/>
          </ac:spMkLst>
        </pc:spChg>
        <pc:spChg chg="mod">
          <ac:chgData name="Mahadi Hasan Fardin" userId="04ff971fcf0e64ce" providerId="LiveId" clId="{B2538CF5-0E19-45FD-ADA6-A023AA65C924}" dt="2025-03-10T03:39:11.380" v="64"/>
          <ac:spMkLst>
            <pc:docMk/>
            <pc:sldMk cId="1528952902" sldId="260"/>
            <ac:spMk id="3" creationId="{2CA94220-8B28-2655-A12B-694B184CAF2F}"/>
          </ac:spMkLst>
        </pc:spChg>
      </pc:sldChg>
      <pc:sldChg chg="modSp add mod modTransition">
        <pc:chgData name="Mahadi Hasan Fardin" userId="04ff971fcf0e64ce" providerId="LiveId" clId="{B2538CF5-0E19-45FD-ADA6-A023AA65C924}" dt="2025-03-10T05:33:49.721" v="1550"/>
        <pc:sldMkLst>
          <pc:docMk/>
          <pc:sldMk cId="1024240529" sldId="261"/>
        </pc:sldMkLst>
        <pc:spChg chg="mod">
          <ac:chgData name="Mahadi Hasan Fardin" userId="04ff971fcf0e64ce" providerId="LiveId" clId="{B2538CF5-0E19-45FD-ADA6-A023AA65C924}" dt="2025-03-10T04:11:28.401" v="570" actId="20577"/>
          <ac:spMkLst>
            <pc:docMk/>
            <pc:sldMk cId="1024240529" sldId="261"/>
            <ac:spMk id="2" creationId="{257E3287-295A-964A-4761-CEF4290F096B}"/>
          </ac:spMkLst>
        </pc:spChg>
        <pc:spChg chg="mod">
          <ac:chgData name="Mahadi Hasan Fardin" userId="04ff971fcf0e64ce" providerId="LiveId" clId="{B2538CF5-0E19-45FD-ADA6-A023AA65C924}" dt="2025-03-10T04:14:08.115" v="577" actId="113"/>
          <ac:spMkLst>
            <pc:docMk/>
            <pc:sldMk cId="1024240529" sldId="261"/>
            <ac:spMk id="3" creationId="{AAFE0719-EC96-BE5D-95B0-2EF7A47BDB26}"/>
          </ac:spMkLst>
        </pc:spChg>
        <pc:graphicFrameChg chg="mod modGraphic">
          <ac:chgData name="Mahadi Hasan Fardin" userId="04ff971fcf0e64ce" providerId="LiveId" clId="{B2538CF5-0E19-45FD-ADA6-A023AA65C924}" dt="2025-03-10T03:59:12.937" v="334" actId="339"/>
          <ac:graphicFrameMkLst>
            <pc:docMk/>
            <pc:sldMk cId="1024240529" sldId="261"/>
            <ac:graphicFrameMk id="7" creationId="{4A3961B3-A3BE-0E77-EB67-E931EADAEE9B}"/>
          </ac:graphicFrameMkLst>
        </pc:graphicFrameChg>
      </pc:sldChg>
      <pc:sldChg chg="addSp delSp modSp add mod modTransition modAnim">
        <pc:chgData name="Mahadi Hasan Fardin" userId="04ff971fcf0e64ce" providerId="LiveId" clId="{B2538CF5-0E19-45FD-ADA6-A023AA65C924}" dt="2025-03-11T03:49:58.886" v="1703"/>
        <pc:sldMkLst>
          <pc:docMk/>
          <pc:sldMk cId="4001782383" sldId="262"/>
        </pc:sldMkLst>
        <pc:spChg chg="mod">
          <ac:chgData name="Mahadi Hasan Fardin" userId="04ff971fcf0e64ce" providerId="LiveId" clId="{B2538CF5-0E19-45FD-ADA6-A023AA65C924}" dt="2025-03-10T04:15:19.437" v="590" actId="1076"/>
          <ac:spMkLst>
            <pc:docMk/>
            <pc:sldMk cId="4001782383" sldId="262"/>
            <ac:spMk id="2" creationId="{D79DD7C3-C180-C5D3-B939-6DAEC6BC3050}"/>
          </ac:spMkLst>
        </pc:spChg>
        <pc:spChg chg="del">
          <ac:chgData name="Mahadi Hasan Fardin" userId="04ff971fcf0e64ce" providerId="LiveId" clId="{B2538CF5-0E19-45FD-ADA6-A023AA65C924}" dt="2025-03-10T04:15:04.406" v="586" actId="478"/>
          <ac:spMkLst>
            <pc:docMk/>
            <pc:sldMk cId="4001782383" sldId="262"/>
            <ac:spMk id="3" creationId="{D4FC9F88-8C35-A14F-F39A-4D4B358568AA}"/>
          </ac:spMkLst>
        </pc:spChg>
        <pc:spChg chg="add mod">
          <ac:chgData name="Mahadi Hasan Fardin" userId="04ff971fcf0e64ce" providerId="LiveId" clId="{B2538CF5-0E19-45FD-ADA6-A023AA65C924}" dt="2025-03-10T04:18:37.295" v="643"/>
          <ac:spMkLst>
            <pc:docMk/>
            <pc:sldMk cId="4001782383" sldId="262"/>
            <ac:spMk id="4" creationId="{9DA78397-EE13-D703-A3A6-B08DD6DFD1B2}"/>
          </ac:spMkLst>
        </pc:spChg>
        <pc:spChg chg="add mod">
          <ac:chgData name="Mahadi Hasan Fardin" userId="04ff971fcf0e64ce" providerId="LiveId" clId="{B2538CF5-0E19-45FD-ADA6-A023AA65C924}" dt="2025-03-10T04:19:24.844" v="650"/>
          <ac:spMkLst>
            <pc:docMk/>
            <pc:sldMk cId="4001782383" sldId="262"/>
            <ac:spMk id="5" creationId="{82FDA150-23BF-0A0E-6FA6-9F8E3372ACB6}"/>
          </ac:spMkLst>
        </pc:spChg>
        <pc:graphicFrameChg chg="del">
          <ac:chgData name="Mahadi Hasan Fardin" userId="04ff971fcf0e64ce" providerId="LiveId" clId="{B2538CF5-0E19-45FD-ADA6-A023AA65C924}" dt="2025-03-10T04:14:59.035" v="585" actId="478"/>
          <ac:graphicFrameMkLst>
            <pc:docMk/>
            <pc:sldMk cId="4001782383" sldId="262"/>
            <ac:graphicFrameMk id="7" creationId="{515ECFE1-FA9A-7D78-5D02-BF0FAF7592C1}"/>
          </ac:graphicFrameMkLst>
        </pc:graphicFrameChg>
      </pc:sldChg>
      <pc:sldChg chg="addSp delSp modSp add mod modTransition delAnim">
        <pc:chgData name="Mahadi Hasan Fardin" userId="04ff971fcf0e64ce" providerId="LiveId" clId="{B2538CF5-0E19-45FD-ADA6-A023AA65C924}" dt="2025-03-10T05:33:49.721" v="1550"/>
        <pc:sldMkLst>
          <pc:docMk/>
          <pc:sldMk cId="2409350342" sldId="263"/>
        </pc:sldMkLst>
        <pc:spChg chg="mod">
          <ac:chgData name="Mahadi Hasan Fardin" userId="04ff971fcf0e64ce" providerId="LiveId" clId="{B2538CF5-0E19-45FD-ADA6-A023AA65C924}" dt="2025-03-10T04:53:17.234" v="690" actId="1076"/>
          <ac:spMkLst>
            <pc:docMk/>
            <pc:sldMk cId="2409350342" sldId="263"/>
            <ac:spMk id="2" creationId="{42E032EA-67A7-8D5B-AE65-578E46651987}"/>
          </ac:spMkLst>
        </pc:spChg>
        <pc:spChg chg="add mod">
          <ac:chgData name="Mahadi Hasan Fardin" userId="04ff971fcf0e64ce" providerId="LiveId" clId="{B2538CF5-0E19-45FD-ADA6-A023AA65C924}" dt="2025-03-10T04:53:17.234" v="690" actId="1076"/>
          <ac:spMkLst>
            <pc:docMk/>
            <pc:sldMk cId="2409350342" sldId="263"/>
            <ac:spMk id="3" creationId="{56C61FE7-CF6F-8BB7-B275-00F9E4E576D5}"/>
          </ac:spMkLst>
        </pc:spChg>
        <pc:spChg chg="del">
          <ac:chgData name="Mahadi Hasan Fardin" userId="04ff971fcf0e64ce" providerId="LiveId" clId="{B2538CF5-0E19-45FD-ADA6-A023AA65C924}" dt="2025-03-10T04:52:05.257" v="667" actId="478"/>
          <ac:spMkLst>
            <pc:docMk/>
            <pc:sldMk cId="2409350342" sldId="263"/>
            <ac:spMk id="4" creationId="{65AFCDAF-F847-FEF3-B861-9EBFA095C872}"/>
          </ac:spMkLst>
        </pc:spChg>
        <pc:spChg chg="del">
          <ac:chgData name="Mahadi Hasan Fardin" userId="04ff971fcf0e64ce" providerId="LiveId" clId="{B2538CF5-0E19-45FD-ADA6-A023AA65C924}" dt="2025-03-10T04:52:08.157" v="668" actId="478"/>
          <ac:spMkLst>
            <pc:docMk/>
            <pc:sldMk cId="2409350342" sldId="263"/>
            <ac:spMk id="5" creationId="{26F3D82A-E0E7-B7BE-7BF4-E86606AC14DE}"/>
          </ac:spMkLst>
        </pc:spChg>
        <pc:picChg chg="add mod">
          <ac:chgData name="Mahadi Hasan Fardin" userId="04ff971fcf0e64ce" providerId="LiveId" clId="{B2538CF5-0E19-45FD-ADA6-A023AA65C924}" dt="2025-03-10T04:57:50.488" v="694" actId="1076"/>
          <ac:picMkLst>
            <pc:docMk/>
            <pc:sldMk cId="2409350342" sldId="263"/>
            <ac:picMk id="7" creationId="{9BCECFD9-094C-5FA1-8FAB-11AED4B32048}"/>
          </ac:picMkLst>
        </pc:picChg>
      </pc:sldChg>
      <pc:sldChg chg="addSp delSp modSp add mod ord modTransition modAnim">
        <pc:chgData name="Mahadi Hasan Fardin" userId="04ff971fcf0e64ce" providerId="LiveId" clId="{B2538CF5-0E19-45FD-ADA6-A023AA65C924}" dt="2025-03-10T05:33:49.721" v="1550"/>
        <pc:sldMkLst>
          <pc:docMk/>
          <pc:sldMk cId="3086535413" sldId="264"/>
        </pc:sldMkLst>
        <pc:spChg chg="del mod">
          <ac:chgData name="Mahadi Hasan Fardin" userId="04ff971fcf0e64ce" providerId="LiveId" clId="{B2538CF5-0E19-45FD-ADA6-A023AA65C924}" dt="2025-03-10T05:31:10.151" v="1535" actId="478"/>
          <ac:spMkLst>
            <pc:docMk/>
            <pc:sldMk cId="3086535413" sldId="264"/>
            <ac:spMk id="2" creationId="{983192F2-4CCE-15D6-488F-AD23FD4C8AB4}"/>
          </ac:spMkLst>
        </pc:spChg>
        <pc:spChg chg="add del mod">
          <ac:chgData name="Mahadi Hasan Fardin" userId="04ff971fcf0e64ce" providerId="LiveId" clId="{B2538CF5-0E19-45FD-ADA6-A023AA65C924}" dt="2025-03-10T05:31:13.902" v="1536" actId="478"/>
          <ac:spMkLst>
            <pc:docMk/>
            <pc:sldMk cId="3086535413" sldId="264"/>
            <ac:spMk id="4" creationId="{57D8970A-BF98-4CD2-0345-0305E58AB882}"/>
          </ac:spMkLst>
        </pc:spChg>
        <pc:spChg chg="add mod">
          <ac:chgData name="Mahadi Hasan Fardin" userId="04ff971fcf0e64ce" providerId="LiveId" clId="{B2538CF5-0E19-45FD-ADA6-A023AA65C924}" dt="2025-03-10T05:32:09.714" v="1542" actId="2085"/>
          <ac:spMkLst>
            <pc:docMk/>
            <pc:sldMk cId="3086535413" sldId="264"/>
            <ac:spMk id="7" creationId="{B9ED1AE1-F915-7DFD-C393-BA7B091372E4}"/>
          </ac:spMkLst>
        </pc:spChg>
        <pc:picChg chg="add mod">
          <ac:chgData name="Mahadi Hasan Fardin" userId="04ff971fcf0e64ce" providerId="LiveId" clId="{B2538CF5-0E19-45FD-ADA6-A023AA65C924}" dt="2025-03-10T05:31:24.959" v="1539" actId="14100"/>
          <ac:picMkLst>
            <pc:docMk/>
            <pc:sldMk cId="3086535413" sldId="264"/>
            <ac:picMk id="6" creationId="{59C53656-46F8-10E6-178B-4D4E25A81061}"/>
          </ac:picMkLst>
        </pc:picChg>
      </pc:sldChg>
      <pc:sldChg chg="addSp delSp modSp add mod modTransition">
        <pc:chgData name="Mahadi Hasan Fardin" userId="04ff971fcf0e64ce" providerId="LiveId" clId="{B2538CF5-0E19-45FD-ADA6-A023AA65C924}" dt="2025-03-10T05:33:49.721" v="1550"/>
        <pc:sldMkLst>
          <pc:docMk/>
          <pc:sldMk cId="2241488431" sldId="265"/>
        </pc:sldMkLst>
        <pc:spChg chg="mod">
          <ac:chgData name="Mahadi Hasan Fardin" userId="04ff971fcf0e64ce" providerId="LiveId" clId="{B2538CF5-0E19-45FD-ADA6-A023AA65C924}" dt="2025-03-10T05:16:41.851" v="1360" actId="1076"/>
          <ac:spMkLst>
            <pc:docMk/>
            <pc:sldMk cId="2241488431" sldId="265"/>
            <ac:spMk id="2" creationId="{A211BEE7-0FAB-7230-A4C8-F0E329887E82}"/>
          </ac:spMkLst>
        </pc:spChg>
        <pc:spChg chg="mod">
          <ac:chgData name="Mahadi Hasan Fardin" userId="04ff971fcf0e64ce" providerId="LiveId" clId="{B2538CF5-0E19-45FD-ADA6-A023AA65C924}" dt="2025-03-10T05:16:25.369" v="1356" actId="14100"/>
          <ac:spMkLst>
            <pc:docMk/>
            <pc:sldMk cId="2241488431" sldId="265"/>
            <ac:spMk id="3" creationId="{936647C4-33CB-7831-563D-F54F11ADC147}"/>
          </ac:spMkLst>
        </pc:spChg>
        <pc:spChg chg="add">
          <ac:chgData name="Mahadi Hasan Fardin" userId="04ff971fcf0e64ce" providerId="LiveId" clId="{B2538CF5-0E19-45FD-ADA6-A023AA65C924}" dt="2025-03-10T05:08:23.372" v="811"/>
          <ac:spMkLst>
            <pc:docMk/>
            <pc:sldMk cId="2241488431" sldId="265"/>
            <ac:spMk id="4" creationId="{EA4411F0-E54A-563A-C6CC-C4D56DFAD91F}"/>
          </ac:spMkLst>
        </pc:spChg>
        <pc:spChg chg="add">
          <ac:chgData name="Mahadi Hasan Fardin" userId="04ff971fcf0e64ce" providerId="LiveId" clId="{B2538CF5-0E19-45FD-ADA6-A023AA65C924}" dt="2025-03-10T05:08:27.468" v="812"/>
          <ac:spMkLst>
            <pc:docMk/>
            <pc:sldMk cId="2241488431" sldId="265"/>
            <ac:spMk id="5" creationId="{E21EA97F-186C-627C-B56D-D9B60B58A505}"/>
          </ac:spMkLst>
        </pc:spChg>
        <pc:spChg chg="add">
          <ac:chgData name="Mahadi Hasan Fardin" userId="04ff971fcf0e64ce" providerId="LiveId" clId="{B2538CF5-0E19-45FD-ADA6-A023AA65C924}" dt="2025-03-10T05:08:43.584" v="813"/>
          <ac:spMkLst>
            <pc:docMk/>
            <pc:sldMk cId="2241488431" sldId="265"/>
            <ac:spMk id="6" creationId="{654FA294-267A-50BE-DF49-A7B3C75BC9F9}"/>
          </ac:spMkLst>
        </pc:spChg>
        <pc:spChg chg="add">
          <ac:chgData name="Mahadi Hasan Fardin" userId="04ff971fcf0e64ce" providerId="LiveId" clId="{B2538CF5-0E19-45FD-ADA6-A023AA65C924}" dt="2025-03-10T05:08:47.806" v="814"/>
          <ac:spMkLst>
            <pc:docMk/>
            <pc:sldMk cId="2241488431" sldId="265"/>
            <ac:spMk id="8" creationId="{2E6F54FC-06A5-A576-87F6-A0EBA13D3228}"/>
          </ac:spMkLst>
        </pc:spChg>
        <pc:picChg chg="del">
          <ac:chgData name="Mahadi Hasan Fardin" userId="04ff971fcf0e64ce" providerId="LiveId" clId="{B2538CF5-0E19-45FD-ADA6-A023AA65C924}" dt="2025-03-10T05:03:34.864" v="772" actId="478"/>
          <ac:picMkLst>
            <pc:docMk/>
            <pc:sldMk cId="2241488431" sldId="265"/>
            <ac:picMk id="7" creationId="{37321740-BE34-85E6-419C-781E9D492EE7}"/>
          </ac:picMkLst>
        </pc:picChg>
      </pc:sldChg>
      <pc:sldChg chg="addSp delSp modSp add mod modTransition">
        <pc:chgData name="Mahadi Hasan Fardin" userId="04ff971fcf0e64ce" providerId="LiveId" clId="{B2538CF5-0E19-45FD-ADA6-A023AA65C924}" dt="2025-03-10T05:33:49.721" v="1550"/>
        <pc:sldMkLst>
          <pc:docMk/>
          <pc:sldMk cId="1772524246" sldId="266"/>
        </pc:sldMkLst>
        <pc:spChg chg="del mod">
          <ac:chgData name="Mahadi Hasan Fardin" userId="04ff971fcf0e64ce" providerId="LiveId" clId="{B2538CF5-0E19-45FD-ADA6-A023AA65C924}" dt="2025-03-10T05:20:27.031" v="1435" actId="478"/>
          <ac:spMkLst>
            <pc:docMk/>
            <pc:sldMk cId="1772524246" sldId="266"/>
            <ac:spMk id="2" creationId="{C54F4822-3EC5-209F-266B-2E5E8D097678}"/>
          </ac:spMkLst>
        </pc:spChg>
        <pc:spChg chg="del">
          <ac:chgData name="Mahadi Hasan Fardin" userId="04ff971fcf0e64ce" providerId="LiveId" clId="{B2538CF5-0E19-45FD-ADA6-A023AA65C924}" dt="2025-03-10T05:17:40.822" v="1362" actId="478"/>
          <ac:spMkLst>
            <pc:docMk/>
            <pc:sldMk cId="1772524246" sldId="266"/>
            <ac:spMk id="3" creationId="{E53BE8A6-0127-9F61-650E-5F5DB18F1493}"/>
          </ac:spMkLst>
        </pc:spChg>
        <pc:graphicFrameChg chg="add mod modGraphic">
          <ac:chgData name="Mahadi Hasan Fardin" userId="04ff971fcf0e64ce" providerId="LiveId" clId="{B2538CF5-0E19-45FD-ADA6-A023AA65C924}" dt="2025-03-10T05:21:40.740" v="1448" actId="1076"/>
          <ac:graphicFrameMkLst>
            <pc:docMk/>
            <pc:sldMk cId="1772524246" sldId="266"/>
            <ac:graphicFrameMk id="4" creationId="{4614164E-EF58-28D5-C0A6-AEB04EEC4BB0}"/>
          </ac:graphicFrameMkLst>
        </pc:graphicFrameChg>
      </pc:sldChg>
      <pc:sldChg chg="delSp modSp add del mod">
        <pc:chgData name="Mahadi Hasan Fardin" userId="04ff971fcf0e64ce" providerId="LiveId" clId="{B2538CF5-0E19-45FD-ADA6-A023AA65C924}" dt="2025-03-10T05:23:44.387" v="1471" actId="47"/>
        <pc:sldMkLst>
          <pc:docMk/>
          <pc:sldMk cId="2842372609" sldId="267"/>
        </pc:sldMkLst>
        <pc:graphicFrameChg chg="del mod">
          <ac:chgData name="Mahadi Hasan Fardin" userId="04ff971fcf0e64ce" providerId="LiveId" clId="{B2538CF5-0E19-45FD-ADA6-A023AA65C924}" dt="2025-03-10T05:23:30.268" v="1467" actId="478"/>
          <ac:graphicFrameMkLst>
            <pc:docMk/>
            <pc:sldMk cId="2842372609" sldId="267"/>
            <ac:graphicFrameMk id="4" creationId="{71EAAA0A-DD00-1591-F347-6CFDCA481B63}"/>
          </ac:graphicFrameMkLst>
        </pc:graphicFrameChg>
      </pc:sldChg>
      <pc:sldChg chg="addSp delSp modSp add mod ord modTransition modAnim">
        <pc:chgData name="Mahadi Hasan Fardin" userId="04ff971fcf0e64ce" providerId="LiveId" clId="{B2538CF5-0E19-45FD-ADA6-A023AA65C924}" dt="2025-03-11T03:36:53.878" v="1608" actId="113"/>
        <pc:sldMkLst>
          <pc:docMk/>
          <pc:sldMk cId="2205224857" sldId="268"/>
        </pc:sldMkLst>
        <pc:spChg chg="mod">
          <ac:chgData name="Mahadi Hasan Fardin" userId="04ff971fcf0e64ce" providerId="LiveId" clId="{B2538CF5-0E19-45FD-ADA6-A023AA65C924}" dt="2025-03-11T03:32:58.542" v="1578" actId="1076"/>
          <ac:spMkLst>
            <pc:docMk/>
            <pc:sldMk cId="2205224857" sldId="268"/>
            <ac:spMk id="2" creationId="{8A388EBA-CB80-A845-18A5-0D9A85736DEE}"/>
          </ac:spMkLst>
        </pc:spChg>
        <pc:spChg chg="add mod">
          <ac:chgData name="Mahadi Hasan Fardin" userId="04ff971fcf0e64ce" providerId="LiveId" clId="{B2538CF5-0E19-45FD-ADA6-A023AA65C924}" dt="2025-03-11T03:32:40.862" v="1574" actId="1076"/>
          <ac:spMkLst>
            <pc:docMk/>
            <pc:sldMk cId="2205224857" sldId="268"/>
            <ac:spMk id="3" creationId="{1FFFCEDD-9DDB-8FA8-3813-47CCADE4F41C}"/>
          </ac:spMkLst>
        </pc:spChg>
        <pc:spChg chg="del">
          <ac:chgData name="Mahadi Hasan Fardin" userId="04ff971fcf0e64ce" providerId="LiveId" clId="{B2538CF5-0E19-45FD-ADA6-A023AA65C924}" dt="2025-03-10T05:24:03.095" v="1483" actId="478"/>
          <ac:spMkLst>
            <pc:docMk/>
            <pc:sldMk cId="2205224857" sldId="268"/>
            <ac:spMk id="3" creationId="{4E410AC5-AD98-7E76-6B51-627951FE8AA6}"/>
          </ac:spMkLst>
        </pc:spChg>
        <pc:spChg chg="add mod">
          <ac:chgData name="Mahadi Hasan Fardin" userId="04ff971fcf0e64ce" providerId="LiveId" clId="{B2538CF5-0E19-45FD-ADA6-A023AA65C924}" dt="2025-03-11T03:33:19.352" v="1581" actId="1076"/>
          <ac:spMkLst>
            <pc:docMk/>
            <pc:sldMk cId="2205224857" sldId="268"/>
            <ac:spMk id="5" creationId="{09B7A5AF-23DD-C60C-22C7-3841E1A60FE8}"/>
          </ac:spMkLst>
        </pc:spChg>
        <pc:spChg chg="mod">
          <ac:chgData name="Mahadi Hasan Fardin" userId="04ff971fcf0e64ce" providerId="LiveId" clId="{B2538CF5-0E19-45FD-ADA6-A023AA65C924}" dt="2025-03-11T03:34:00.505" v="1588" actId="12"/>
          <ac:spMkLst>
            <pc:docMk/>
            <pc:sldMk cId="2205224857" sldId="268"/>
            <ac:spMk id="6" creationId="{1FFFCEDD-9DDB-8FA8-3813-47CCADE4F41C}"/>
          </ac:spMkLst>
        </pc:spChg>
        <pc:spChg chg="add mod">
          <ac:chgData name="Mahadi Hasan Fardin" userId="04ff971fcf0e64ce" providerId="LiveId" clId="{B2538CF5-0E19-45FD-ADA6-A023AA65C924}" dt="2025-03-11T03:35:27.442" v="1596" actId="1076"/>
          <ac:spMkLst>
            <pc:docMk/>
            <pc:sldMk cId="2205224857" sldId="268"/>
            <ac:spMk id="7" creationId="{045BFE44-6256-C6B2-2482-F9AD3D3F1F55}"/>
          </ac:spMkLst>
        </pc:spChg>
        <pc:spChg chg="add mod">
          <ac:chgData name="Mahadi Hasan Fardin" userId="04ff971fcf0e64ce" providerId="LiveId" clId="{B2538CF5-0E19-45FD-ADA6-A023AA65C924}" dt="2025-03-11T03:36:53.878" v="1608" actId="113"/>
          <ac:spMkLst>
            <pc:docMk/>
            <pc:sldMk cId="2205224857" sldId="268"/>
            <ac:spMk id="8" creationId="{0D1A7484-CFAE-9610-9B70-4A0C4DB5C8DE}"/>
          </ac:spMkLst>
        </pc:spChg>
        <pc:graphicFrameChg chg="add del modGraphic">
          <ac:chgData name="Mahadi Hasan Fardin" userId="04ff971fcf0e64ce" providerId="LiveId" clId="{B2538CF5-0E19-45FD-ADA6-A023AA65C924}" dt="2025-03-10T05:24:17.487" v="1485" actId="1032"/>
          <ac:graphicFrameMkLst>
            <pc:docMk/>
            <pc:sldMk cId="2205224857" sldId="268"/>
            <ac:graphicFrameMk id="4" creationId="{F785D603-D4DA-07F6-3AB5-91751160A8AE}"/>
          </ac:graphicFrameMkLst>
        </pc:graphicFrameChg>
        <pc:graphicFrameChg chg="add mod modGraphic">
          <ac:chgData name="Mahadi Hasan Fardin" userId="04ff971fcf0e64ce" providerId="LiveId" clId="{B2538CF5-0E19-45FD-ADA6-A023AA65C924}" dt="2025-03-10T05:27:25.107" v="1517" actId="1076"/>
          <ac:graphicFrameMkLst>
            <pc:docMk/>
            <pc:sldMk cId="2205224857" sldId="268"/>
            <ac:graphicFrameMk id="5" creationId="{89C49B85-E9DE-E669-42A5-67B22465E10E}"/>
          </ac:graphicFrameMkLst>
        </pc:graphicFrameChg>
        <pc:graphicFrameChg chg="add mod modGraphic">
          <ac:chgData name="Mahadi Hasan Fardin" userId="04ff971fcf0e64ce" providerId="LiveId" clId="{B2538CF5-0E19-45FD-ADA6-A023AA65C924}" dt="2025-03-10T05:28:52.127" v="1531"/>
          <ac:graphicFrameMkLst>
            <pc:docMk/>
            <pc:sldMk cId="2205224857" sldId="268"/>
            <ac:graphicFrameMk id="6" creationId="{E4BE6921-C98B-CF72-7405-391CDE20ACDC}"/>
          </ac:graphicFrameMkLst>
        </pc:graphicFrameChg>
        <pc:picChg chg="mod">
          <ac:chgData name="Mahadi Hasan Fardin" userId="04ff971fcf0e64ce" providerId="LiveId" clId="{B2538CF5-0E19-45FD-ADA6-A023AA65C924}" dt="2025-03-11T03:31:50.565" v="1560" actId="1076"/>
          <ac:picMkLst>
            <pc:docMk/>
            <pc:sldMk cId="2205224857" sldId="268"/>
            <ac:picMk id="4" creationId="{7CEB55F7-E60B-7CCB-AED6-EB2597F16FFE}"/>
          </ac:picMkLst>
        </pc:picChg>
      </pc:sldChg>
      <pc:sldChg chg="add modTransition">
        <pc:chgData name="Mahadi Hasan Fardin" userId="04ff971fcf0e64ce" providerId="LiveId" clId="{B2538CF5-0E19-45FD-ADA6-A023AA65C924}" dt="2025-03-10T05:33:54.070" v="1554"/>
        <pc:sldMkLst>
          <pc:docMk/>
          <pc:sldMk cId="4163735614" sldId="269"/>
        </pc:sldMkLst>
      </pc:sldChg>
      <pc:sldChg chg="addSp delSp modSp add mod">
        <pc:chgData name="Mahadi Hasan Fardin" userId="04ff971fcf0e64ce" providerId="LiveId" clId="{B2538CF5-0E19-45FD-ADA6-A023AA65C924}" dt="2025-03-11T03:43:14.583" v="1667" actId="1076"/>
        <pc:sldMkLst>
          <pc:docMk/>
          <pc:sldMk cId="1763217060" sldId="270"/>
        </pc:sldMkLst>
        <pc:spChg chg="add del mod">
          <ac:chgData name="Mahadi Hasan Fardin" userId="04ff971fcf0e64ce" providerId="LiveId" clId="{B2538CF5-0E19-45FD-ADA6-A023AA65C924}" dt="2025-03-11T03:39:45.124" v="1640" actId="478"/>
          <ac:spMkLst>
            <pc:docMk/>
            <pc:sldMk cId="1763217060" sldId="270"/>
            <ac:spMk id="2" creationId="{C9AEFA21-58D2-454C-0441-A2BBACE0CE0C}"/>
          </ac:spMkLst>
        </pc:spChg>
        <pc:spChg chg="add del mod">
          <ac:chgData name="Mahadi Hasan Fardin" userId="04ff971fcf0e64ce" providerId="LiveId" clId="{B2538CF5-0E19-45FD-ADA6-A023AA65C924}" dt="2025-03-11T03:43:09.568" v="1666" actId="20577"/>
          <ac:spMkLst>
            <pc:docMk/>
            <pc:sldMk cId="1763217060" sldId="270"/>
            <ac:spMk id="3" creationId="{9B280F0D-AE7A-FF65-BC8F-11034346D363}"/>
          </ac:spMkLst>
        </pc:spChg>
        <pc:graphicFrameChg chg="mod">
          <ac:chgData name="Mahadi Hasan Fardin" userId="04ff971fcf0e64ce" providerId="LiveId" clId="{B2538CF5-0E19-45FD-ADA6-A023AA65C924}" dt="2025-03-11T03:38:01.930" v="1632" actId="1076"/>
          <ac:graphicFrameMkLst>
            <pc:docMk/>
            <pc:sldMk cId="1763217060" sldId="270"/>
            <ac:graphicFrameMk id="4" creationId="{AAABEB69-E465-D827-D6CB-F6949D27C0E8}"/>
          </ac:graphicFrameMkLst>
        </pc:graphicFrameChg>
        <pc:picChg chg="add mod">
          <ac:chgData name="Mahadi Hasan Fardin" userId="04ff971fcf0e64ce" providerId="LiveId" clId="{B2538CF5-0E19-45FD-ADA6-A023AA65C924}" dt="2025-03-11T03:43:14.583" v="1667" actId="1076"/>
          <ac:picMkLst>
            <pc:docMk/>
            <pc:sldMk cId="1763217060" sldId="270"/>
            <ac:picMk id="6" creationId="{E5333E7B-92BE-8574-5AA7-A7EBB4E8DB8B}"/>
          </ac:picMkLst>
        </pc:picChg>
        <pc:picChg chg="del mod">
          <ac:chgData name="Mahadi Hasan Fardin" userId="04ff971fcf0e64ce" providerId="LiveId" clId="{B2538CF5-0E19-45FD-ADA6-A023AA65C924}" dt="2025-03-11T03:42:36.851" v="1658" actId="478"/>
          <ac:picMkLst>
            <pc:docMk/>
            <pc:sldMk cId="1763217060" sldId="270"/>
            <ac:picMk id="39" creationId="{465C7965-DBA3-1AD5-D661-C5E1A8B6957C}"/>
          </ac:picMkLst>
        </pc:picChg>
        <pc:picChg chg="del">
          <ac:chgData name="Mahadi Hasan Fardin" userId="04ff971fcf0e64ce" providerId="LiveId" clId="{B2538CF5-0E19-45FD-ADA6-A023AA65C924}" dt="2025-03-11T03:37:33.488" v="1622" actId="478"/>
          <ac:picMkLst>
            <pc:docMk/>
            <pc:sldMk cId="1763217060" sldId="270"/>
            <ac:picMk id="88" creationId="{8B498108-BAA1-3925-C60C-79A32910D589}"/>
          </ac:picMkLst>
        </pc:picChg>
      </pc:sldChg>
      <pc:sldChg chg="modSp add del mod">
        <pc:chgData name="Mahadi Hasan Fardin" userId="04ff971fcf0e64ce" providerId="LiveId" clId="{B2538CF5-0E19-45FD-ADA6-A023AA65C924}" dt="2025-03-10T05:35:50.225" v="1559" actId="47"/>
        <pc:sldMkLst>
          <pc:docMk/>
          <pc:sldMk cId="2726994501" sldId="270"/>
        </pc:sldMkLst>
        <pc:graphicFrameChg chg="mod modGraphic">
          <ac:chgData name="Mahadi Hasan Fardin" userId="04ff971fcf0e64ce" providerId="LiveId" clId="{B2538CF5-0E19-45FD-ADA6-A023AA65C924}" dt="2025-03-10T05:35:37.921" v="1558" actId="339"/>
          <ac:graphicFrameMkLst>
            <pc:docMk/>
            <pc:sldMk cId="2726994501" sldId="270"/>
            <ac:graphicFrameMk id="7" creationId="{8B92A7AB-587A-201A-5C39-1240E9498434}"/>
          </ac:graphicFrameMkLst>
        </pc:graphicFrameChg>
      </pc:sldChg>
      <pc:sldChg chg="addSp delSp modSp add mod">
        <pc:chgData name="Mahadi Hasan Fardin" userId="04ff971fcf0e64ce" providerId="LiveId" clId="{B2538CF5-0E19-45FD-ADA6-A023AA65C924}" dt="2025-03-11T03:47:06.263" v="1685" actId="1076"/>
        <pc:sldMkLst>
          <pc:docMk/>
          <pc:sldMk cId="3270733446" sldId="271"/>
        </pc:sldMkLst>
        <pc:spChg chg="mod">
          <ac:chgData name="Mahadi Hasan Fardin" userId="04ff971fcf0e64ce" providerId="LiveId" clId="{B2538CF5-0E19-45FD-ADA6-A023AA65C924}" dt="2025-03-11T03:45:31.577" v="1678" actId="207"/>
          <ac:spMkLst>
            <pc:docMk/>
            <pc:sldMk cId="3270733446" sldId="271"/>
            <ac:spMk id="3" creationId="{21E466B2-3161-BD49-C754-40E0ADD6AFA5}"/>
          </ac:spMkLst>
        </pc:spChg>
        <pc:spChg chg="add">
          <ac:chgData name="Mahadi Hasan Fardin" userId="04ff971fcf0e64ce" providerId="LiveId" clId="{B2538CF5-0E19-45FD-ADA6-A023AA65C924}" dt="2025-03-11T03:44:50.557" v="1670"/>
          <ac:spMkLst>
            <pc:docMk/>
            <pc:sldMk cId="3270733446" sldId="271"/>
            <ac:spMk id="5" creationId="{D678DC39-EFC8-B733-6CEF-D1E8A5BCE4F2}"/>
          </ac:spMkLst>
        </pc:spChg>
        <pc:graphicFrameChg chg="mod">
          <ac:chgData name="Mahadi Hasan Fardin" userId="04ff971fcf0e64ce" providerId="LiveId" clId="{B2538CF5-0E19-45FD-ADA6-A023AA65C924}" dt="2025-03-11T03:43:43.333" v="1669"/>
          <ac:graphicFrameMkLst>
            <pc:docMk/>
            <pc:sldMk cId="3270733446" sldId="271"/>
            <ac:graphicFrameMk id="4" creationId="{5DE7CEB5-6933-5CFB-EE20-C449FD21A1F6}"/>
          </ac:graphicFrameMkLst>
        </pc:graphicFrameChg>
        <pc:picChg chg="del">
          <ac:chgData name="Mahadi Hasan Fardin" userId="04ff971fcf0e64ce" providerId="LiveId" clId="{B2538CF5-0E19-45FD-ADA6-A023AA65C924}" dt="2025-03-11T03:46:51.773" v="1680" actId="478"/>
          <ac:picMkLst>
            <pc:docMk/>
            <pc:sldMk cId="3270733446" sldId="271"/>
            <ac:picMk id="6" creationId="{64F95AFF-1CAC-601F-6B3C-7D5991BDB181}"/>
          </ac:picMkLst>
        </pc:picChg>
        <pc:picChg chg="add mod">
          <ac:chgData name="Mahadi Hasan Fardin" userId="04ff971fcf0e64ce" providerId="LiveId" clId="{B2538CF5-0E19-45FD-ADA6-A023AA65C924}" dt="2025-03-11T03:47:06.263" v="1685" actId="1076"/>
          <ac:picMkLst>
            <pc:docMk/>
            <pc:sldMk cId="3270733446" sldId="271"/>
            <ac:picMk id="8" creationId="{41A08C5F-23ED-2E01-C001-2DBBB5B222CC}"/>
          </ac:picMkLst>
        </pc:picChg>
      </pc:sldChg>
      <pc:sldMasterChg chg="modTransition modSldLayout">
        <pc:chgData name="Mahadi Hasan Fardin" userId="04ff971fcf0e64ce" providerId="LiveId" clId="{B2538CF5-0E19-45FD-ADA6-A023AA65C924}" dt="2025-03-10T05:33:49.721" v="1550"/>
        <pc:sldMasterMkLst>
          <pc:docMk/>
          <pc:sldMasterMk cId="4042478699" sldId="2147483660"/>
        </pc:sldMasterMkLst>
        <pc:sldLayoutChg chg="modTransition">
          <pc:chgData name="Mahadi Hasan Fardin" userId="04ff971fcf0e64ce" providerId="LiveId" clId="{B2538CF5-0E19-45FD-ADA6-A023AA65C924}" dt="2025-03-10T05:33:49.721" v="1550"/>
          <pc:sldLayoutMkLst>
            <pc:docMk/>
            <pc:sldMasterMk cId="4042478699" sldId="2147483660"/>
            <pc:sldLayoutMk cId="4050680204" sldId="2147483661"/>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1895406406" sldId="2147483662"/>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308107475" sldId="2147483663"/>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1690909012" sldId="2147483664"/>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2423479051" sldId="2147483665"/>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1379203707" sldId="2147483666"/>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2923222974" sldId="2147483667"/>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1635074197" sldId="2147483668"/>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4157592262" sldId="2147483669"/>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982632871" sldId="2147483670"/>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770401724" sldId="2147483671"/>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1654651506" sldId="2147483672"/>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4085723971" sldId="2147483673"/>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3305622843" sldId="2147483674"/>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1217218747" sldId="2147483675"/>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1175116018" sldId="2147483676"/>
          </pc:sldLayoutMkLst>
        </pc:sldLayoutChg>
        <pc:sldLayoutChg chg="modTransition">
          <pc:chgData name="Mahadi Hasan Fardin" userId="04ff971fcf0e64ce" providerId="LiveId" clId="{B2538CF5-0E19-45FD-ADA6-A023AA65C924}" dt="2025-03-10T05:33:49.721" v="1550"/>
          <pc:sldLayoutMkLst>
            <pc:docMk/>
            <pc:sldMasterMk cId="4042478699" sldId="2147483660"/>
            <pc:sldLayoutMk cId="2883850267" sldId="2147483677"/>
          </pc:sldLayoutMkLst>
        </pc:sldLayoutChg>
      </pc:sldMasterChg>
    </pc:docChg>
  </pc:docChgLst>
  <pc:docChgLst>
    <pc:chgData name="Guest User" providerId="Windows Live" clId="Web-{2FCAAF10-6AA7-9C87-D75B-D6E0CD925B4A}"/>
    <pc:docChg chg="modSld">
      <pc:chgData name="Guest User" userId="" providerId="Windows Live" clId="Web-{2FCAAF10-6AA7-9C87-D75B-D6E0CD925B4A}" dt="2025-03-11T03:31:06.762" v="1"/>
      <pc:docMkLst>
        <pc:docMk/>
      </pc:docMkLst>
      <pc:sldChg chg="addSp modSp">
        <pc:chgData name="Guest User" userId="" providerId="Windows Live" clId="Web-{2FCAAF10-6AA7-9C87-D75B-D6E0CD925B4A}" dt="2025-03-11T03:31:06.762" v="1"/>
        <pc:sldMkLst>
          <pc:docMk/>
          <pc:sldMk cId="2205224857" sldId="268"/>
        </pc:sldMkLst>
        <pc:spChg chg="add">
          <ac:chgData name="Guest User" userId="" providerId="Windows Live" clId="Web-{2FCAAF10-6AA7-9C87-D75B-D6E0CD925B4A}" dt="2025-03-11T03:31:06.762" v="1"/>
          <ac:spMkLst>
            <pc:docMk/>
            <pc:sldMk cId="2205224857" sldId="268"/>
            <ac:spMk id="3" creationId="{FF89DB23-5490-378D-5123-1178928D61E6}"/>
          </ac:spMkLst>
        </pc:spChg>
        <pc:picChg chg="mod">
          <ac:chgData name="Guest User" userId="" providerId="Windows Live" clId="Web-{2FCAAF10-6AA7-9C87-D75B-D6E0CD925B4A}" dt="2025-03-11T03:31:01.230" v="0" actId="1076"/>
          <ac:picMkLst>
            <pc:docMk/>
            <pc:sldMk cId="2205224857" sldId="268"/>
            <ac:picMk id="4" creationId="{7CEB55F7-E60B-7CCB-AED6-EB2597F16FFE}"/>
          </ac:picMkLst>
        </pc:picChg>
      </pc:sldChg>
    </pc:docChg>
  </pc:docChgLst>
  <pc:docChgLst>
    <pc:chgData name="Guest User" providerId="Windows Live" clId="Web-{8415730B-A33D-9828-A814-603D9D8BD1CE}"/>
    <pc:docChg chg="sldOrd">
      <pc:chgData name="Guest User" userId="" providerId="Windows Live" clId="Web-{8415730B-A33D-9828-A814-603D9D8BD1CE}" dt="2025-03-10T16:46:58.498" v="0"/>
      <pc:docMkLst>
        <pc:docMk/>
      </pc:docMkLst>
      <pc:sldChg chg="ord">
        <pc:chgData name="Guest User" userId="" providerId="Windows Live" clId="Web-{8415730B-A33D-9828-A814-603D9D8BD1CE}" dt="2025-03-10T16:46:58.498" v="0"/>
        <pc:sldMkLst>
          <pc:docMk/>
          <pc:sldMk cId="2205224857" sldId="268"/>
        </pc:sldMkLst>
      </pc:sldChg>
    </pc:docChg>
  </pc:docChgLst>
  <pc:docChgLst>
    <pc:chgData name="hiddenff18@gmail.com" userId="4dde894f4a861378" providerId="Windows Live" clId="Web-{2CF695BA-2AD5-5691-5AFD-4BC46E8541C7}"/>
    <pc:docChg chg="modSld">
      <pc:chgData name="hiddenff18@gmail.com" userId="4dde894f4a861378" providerId="Windows Live" clId="Web-{2CF695BA-2AD5-5691-5AFD-4BC46E8541C7}" dt="2025-03-10T14:51:06.668" v="225"/>
      <pc:docMkLst>
        <pc:docMk/>
      </pc:docMkLst>
      <pc:sldChg chg="modSp">
        <pc:chgData name="hiddenff18@gmail.com" userId="4dde894f4a861378" providerId="Windows Live" clId="Web-{2CF695BA-2AD5-5691-5AFD-4BC46E8541C7}" dt="2025-03-10T13:47:50.337" v="0" actId="1076"/>
        <pc:sldMkLst>
          <pc:docMk/>
          <pc:sldMk cId="3887157653" sldId="259"/>
        </pc:sldMkLst>
        <pc:graphicFrameChg chg="mod">
          <ac:chgData name="hiddenff18@gmail.com" userId="4dde894f4a861378" providerId="Windows Live" clId="Web-{2CF695BA-2AD5-5691-5AFD-4BC46E8541C7}" dt="2025-03-10T13:47:50.337" v="0" actId="1076"/>
          <ac:graphicFrameMkLst>
            <pc:docMk/>
            <pc:sldMk cId="3887157653" sldId="259"/>
            <ac:graphicFrameMk id="7" creationId="{C369D5CA-6D2C-DBCB-228D-F5F17235BCFD}"/>
          </ac:graphicFrameMkLst>
        </pc:graphicFrameChg>
      </pc:sldChg>
      <pc:sldChg chg="addSp delSp modSp">
        <pc:chgData name="hiddenff18@gmail.com" userId="4dde894f4a861378" providerId="Windows Live" clId="Web-{2CF695BA-2AD5-5691-5AFD-4BC46E8541C7}" dt="2025-03-10T14:51:06.668" v="225"/>
        <pc:sldMkLst>
          <pc:docMk/>
          <pc:sldMk cId="4001782383" sldId="262"/>
        </pc:sldMkLst>
        <pc:spChg chg="mod">
          <ac:chgData name="hiddenff18@gmail.com" userId="4dde894f4a861378" providerId="Windows Live" clId="Web-{2CF695BA-2AD5-5691-5AFD-4BC46E8541C7}" dt="2025-03-10T14:03:23.618" v="9" actId="1076"/>
          <ac:spMkLst>
            <pc:docMk/>
            <pc:sldMk cId="4001782383" sldId="262"/>
            <ac:spMk id="2" creationId="{D79DD7C3-C180-C5D3-B939-6DAEC6BC3050}"/>
          </ac:spMkLst>
        </pc:spChg>
        <pc:spChg chg="mod">
          <ac:chgData name="hiddenff18@gmail.com" userId="4dde894f4a861378" providerId="Windows Live" clId="Web-{2CF695BA-2AD5-5691-5AFD-4BC46E8541C7}" dt="2025-03-10T14:21:26.247" v="97" actId="14100"/>
          <ac:spMkLst>
            <pc:docMk/>
            <pc:sldMk cId="4001782383" sldId="262"/>
            <ac:spMk id="4" creationId="{9DA78397-EE13-D703-A3A6-B08DD6DFD1B2}"/>
          </ac:spMkLst>
        </pc:spChg>
        <pc:spChg chg="mod">
          <ac:chgData name="hiddenff18@gmail.com" userId="4dde894f4a861378" providerId="Windows Live" clId="Web-{2CF695BA-2AD5-5691-5AFD-4BC46E8541C7}" dt="2025-03-10T14:07:45.423" v="35" actId="14100"/>
          <ac:spMkLst>
            <pc:docMk/>
            <pc:sldMk cId="4001782383" sldId="262"/>
            <ac:spMk id="5" creationId="{82FDA150-23BF-0A0E-6FA6-9F8E3372ACB6}"/>
          </ac:spMkLst>
        </pc:spChg>
        <pc:picChg chg="add del mod">
          <ac:chgData name="hiddenff18@gmail.com" userId="4dde894f4a861378" providerId="Windows Live" clId="Web-{2CF695BA-2AD5-5691-5AFD-4BC46E8541C7}" dt="2025-03-10T14:09:51.568" v="43"/>
          <ac:picMkLst>
            <pc:docMk/>
            <pc:sldMk cId="4001782383" sldId="262"/>
            <ac:picMk id="3" creationId="{3EFC2CBF-B7E4-C85F-AFF4-14C26E320B44}"/>
          </ac:picMkLst>
        </pc:picChg>
        <pc:picChg chg="add del mod">
          <ac:chgData name="hiddenff18@gmail.com" userId="4dde894f4a861378" providerId="Windows Live" clId="Web-{2CF695BA-2AD5-5691-5AFD-4BC46E8541C7}" dt="2025-03-10T14:10:12.006" v="48"/>
          <ac:picMkLst>
            <pc:docMk/>
            <pc:sldMk cId="4001782383" sldId="262"/>
            <ac:picMk id="6" creationId="{48C5F0CC-DD8F-CA8F-954C-D0B2FF016C7E}"/>
          </ac:picMkLst>
        </pc:picChg>
        <pc:picChg chg="add mod">
          <ac:chgData name="hiddenff18@gmail.com" userId="4dde894f4a861378" providerId="Windows Live" clId="Web-{2CF695BA-2AD5-5691-5AFD-4BC46E8541C7}" dt="2025-03-10T14:51:06.668" v="225"/>
          <ac:picMkLst>
            <pc:docMk/>
            <pc:sldMk cId="4001782383" sldId="262"/>
            <ac:picMk id="7" creationId="{CCAE2B47-7696-027B-20BF-AE655D37CBBE}"/>
          </ac:picMkLst>
        </pc:picChg>
        <pc:picChg chg="add mod">
          <ac:chgData name="hiddenff18@gmail.com" userId="4dde894f4a861378" providerId="Windows Live" clId="Web-{2CF695BA-2AD5-5691-5AFD-4BC46E8541C7}" dt="2025-03-10T14:50:55.949" v="224"/>
          <ac:picMkLst>
            <pc:docMk/>
            <pc:sldMk cId="4001782383" sldId="262"/>
            <ac:picMk id="8" creationId="{AEE922E7-FE97-7DC5-2E20-070266CED035}"/>
          </ac:picMkLst>
        </pc:picChg>
      </pc:sldChg>
      <pc:sldChg chg="modSp">
        <pc:chgData name="hiddenff18@gmail.com" userId="4dde894f4a861378" providerId="Windows Live" clId="Web-{2CF695BA-2AD5-5691-5AFD-4BC46E8541C7}" dt="2025-03-10T14:24:36.272" v="120"/>
        <pc:sldMkLst>
          <pc:docMk/>
          <pc:sldMk cId="2241488431" sldId="265"/>
        </pc:sldMkLst>
        <pc:spChg chg="mod">
          <ac:chgData name="hiddenff18@gmail.com" userId="4dde894f4a861378" providerId="Windows Live" clId="Web-{2CF695BA-2AD5-5691-5AFD-4BC46E8541C7}" dt="2025-03-10T14:24:36.272" v="120"/>
          <ac:spMkLst>
            <pc:docMk/>
            <pc:sldMk cId="2241488431" sldId="265"/>
            <ac:spMk id="2" creationId="{A211BEE7-0FAB-7230-A4C8-F0E329887E82}"/>
          </ac:spMkLst>
        </pc:spChg>
      </pc:sldChg>
      <pc:sldChg chg="addSp modSp">
        <pc:chgData name="hiddenff18@gmail.com" userId="4dde894f4a861378" providerId="Windows Live" clId="Web-{2CF695BA-2AD5-5691-5AFD-4BC46E8541C7}" dt="2025-03-10T14:31:46.474" v="152"/>
        <pc:sldMkLst>
          <pc:docMk/>
          <pc:sldMk cId="1772524246" sldId="266"/>
        </pc:sldMkLst>
        <pc:graphicFrameChg chg="mod">
          <ac:chgData name="hiddenff18@gmail.com" userId="4dde894f4a861378" providerId="Windows Live" clId="Web-{2CF695BA-2AD5-5691-5AFD-4BC46E8541C7}" dt="2025-03-10T14:28:28.561" v="141" actId="1076"/>
          <ac:graphicFrameMkLst>
            <pc:docMk/>
            <pc:sldMk cId="1772524246" sldId="266"/>
            <ac:graphicFrameMk id="4" creationId="{4614164E-EF58-28D5-C0A6-AEB04EEC4BB0}"/>
          </ac:graphicFrameMkLst>
        </pc:graphicFrameChg>
        <pc:picChg chg="add mod">
          <ac:chgData name="hiddenff18@gmail.com" userId="4dde894f4a861378" providerId="Windows Live" clId="Web-{2CF695BA-2AD5-5691-5AFD-4BC46E8541C7}" dt="2025-03-10T14:29:08.109" v="145"/>
          <ac:picMkLst>
            <pc:docMk/>
            <pc:sldMk cId="1772524246" sldId="266"/>
            <ac:picMk id="39" creationId="{AAE3C082-A0E0-FD30-8C11-56CA654DB5AB}"/>
          </ac:picMkLst>
        </pc:picChg>
        <pc:picChg chg="add mod">
          <ac:chgData name="hiddenff18@gmail.com" userId="4dde894f4a861378" providerId="Windows Live" clId="Web-{2CF695BA-2AD5-5691-5AFD-4BC46E8541C7}" dt="2025-03-10T14:31:46.474" v="152"/>
          <ac:picMkLst>
            <pc:docMk/>
            <pc:sldMk cId="1772524246" sldId="266"/>
            <ac:picMk id="88" creationId="{851054D4-91D6-AA75-48EF-98BF27AC94C8}"/>
          </ac:picMkLst>
        </pc:picChg>
      </pc:sldChg>
      <pc:sldChg chg="addSp delSp modSp mod setBg delAnim">
        <pc:chgData name="hiddenff18@gmail.com" userId="4dde894f4a861378" providerId="Windows Live" clId="Web-{2CF695BA-2AD5-5691-5AFD-4BC46E8541C7}" dt="2025-03-10T14:43:31.887" v="216" actId="1076"/>
        <pc:sldMkLst>
          <pc:docMk/>
          <pc:sldMk cId="2205224857" sldId="268"/>
        </pc:sldMkLst>
        <pc:spChg chg="mod">
          <ac:chgData name="hiddenff18@gmail.com" userId="4dde894f4a861378" providerId="Windows Live" clId="Web-{2CF695BA-2AD5-5691-5AFD-4BC46E8541C7}" dt="2025-03-10T14:43:31.887" v="216" actId="1076"/>
          <ac:spMkLst>
            <pc:docMk/>
            <pc:sldMk cId="2205224857" sldId="268"/>
            <ac:spMk id="2" creationId="{8A388EBA-CB80-A845-18A5-0D9A85736DEE}"/>
          </ac:spMkLst>
        </pc:spChg>
        <pc:spChg chg="add del">
          <ac:chgData name="hiddenff18@gmail.com" userId="4dde894f4a861378" providerId="Windows Live" clId="Web-{2CF695BA-2AD5-5691-5AFD-4BC46E8541C7}" dt="2025-03-10T14:43:15.371" v="213"/>
          <ac:spMkLst>
            <pc:docMk/>
            <pc:sldMk cId="2205224857" sldId="268"/>
            <ac:spMk id="18" creationId="{C5BDD1EA-D8C1-45AF-9F0A-14A2A137BA2A}"/>
          </ac:spMkLst>
        </pc:spChg>
        <pc:spChg chg="add del">
          <ac:chgData name="hiddenff18@gmail.com" userId="4dde894f4a861378" providerId="Windows Live" clId="Web-{2CF695BA-2AD5-5691-5AFD-4BC46E8541C7}" dt="2025-03-10T14:43:15.371" v="213"/>
          <ac:spMkLst>
            <pc:docMk/>
            <pc:sldMk cId="2205224857" sldId="268"/>
            <ac:spMk id="20" creationId="{14354E08-0068-48D7-A8AD-84C7B1CF585D}"/>
          </ac:spMkLst>
        </pc:spChg>
        <pc:spChg chg="add">
          <ac:chgData name="hiddenff18@gmail.com" userId="4dde894f4a861378" providerId="Windows Live" clId="Web-{2CF695BA-2AD5-5691-5AFD-4BC46E8541C7}" dt="2025-03-10T14:43:15.371" v="213"/>
          <ac:spMkLst>
            <pc:docMk/>
            <pc:sldMk cId="2205224857" sldId="268"/>
            <ac:spMk id="42" creationId="{762362DE-7747-4D8B-99FA-8E36F0B15FF7}"/>
          </ac:spMkLst>
        </pc:spChg>
        <pc:grpChg chg="add del">
          <ac:chgData name="hiddenff18@gmail.com" userId="4dde894f4a861378" providerId="Windows Live" clId="Web-{2CF695BA-2AD5-5691-5AFD-4BC46E8541C7}" dt="2025-03-10T14:43:15.371" v="213"/>
          <ac:grpSpMkLst>
            <pc:docMk/>
            <pc:sldMk cId="2205224857" sldId="268"/>
            <ac:grpSpMk id="22" creationId="{A779F34F-2960-4B81-BA08-445B6F6A0CD7}"/>
          </ac:grpSpMkLst>
        </pc:grpChg>
        <pc:grpChg chg="add">
          <ac:chgData name="hiddenff18@gmail.com" userId="4dde894f4a861378" providerId="Windows Live" clId="Web-{2CF695BA-2AD5-5691-5AFD-4BC46E8541C7}" dt="2025-03-10T14:43:15.371" v="213"/>
          <ac:grpSpMkLst>
            <pc:docMk/>
            <pc:sldMk cId="2205224857" sldId="268"/>
            <ac:grpSpMk id="44" creationId="{25123E6E-F713-4254-A6BF-358CC8EC6C95}"/>
          </ac:grpSpMkLst>
        </pc:grpChg>
        <pc:graphicFrameChg chg="del mod modGraphic">
          <ac:chgData name="hiddenff18@gmail.com" userId="4dde894f4a861378" providerId="Windows Live" clId="Web-{2CF695BA-2AD5-5691-5AFD-4BC46E8541C7}" dt="2025-03-10T14:40:56.679" v="202"/>
          <ac:graphicFrameMkLst>
            <pc:docMk/>
            <pc:sldMk cId="2205224857" sldId="268"/>
            <ac:graphicFrameMk id="5" creationId="{89C49B85-E9DE-E669-42A5-67B22465E10E}"/>
          </ac:graphicFrameMkLst>
        </pc:graphicFrameChg>
        <pc:graphicFrameChg chg="del mod modGraphic">
          <ac:chgData name="hiddenff18@gmail.com" userId="4dde894f4a861378" providerId="Windows Live" clId="Web-{2CF695BA-2AD5-5691-5AFD-4BC46E8541C7}" dt="2025-03-10T14:41:14.086" v="204"/>
          <ac:graphicFrameMkLst>
            <pc:docMk/>
            <pc:sldMk cId="2205224857" sldId="268"/>
            <ac:graphicFrameMk id="6" creationId="{E4BE6921-C98B-CF72-7405-391CDE20ACDC}"/>
          </ac:graphicFrameMkLst>
        </pc:graphicFrameChg>
        <pc:picChg chg="add del mod">
          <ac:chgData name="hiddenff18@gmail.com" userId="4dde894f4a861378" providerId="Windows Live" clId="Web-{2CF695BA-2AD5-5691-5AFD-4BC46E8541C7}" dt="2025-03-10T14:42:41.198" v="209"/>
          <ac:picMkLst>
            <pc:docMk/>
            <pc:sldMk cId="2205224857" sldId="268"/>
            <ac:picMk id="3" creationId="{642F4DF0-3986-86BF-A5F7-C2922658DC24}"/>
          </ac:picMkLst>
        </pc:picChg>
        <pc:picChg chg="add mod">
          <ac:chgData name="hiddenff18@gmail.com" userId="4dde894f4a861378" providerId="Windows Live" clId="Web-{2CF695BA-2AD5-5691-5AFD-4BC46E8541C7}" dt="2025-03-10T14:43:15.371" v="213"/>
          <ac:picMkLst>
            <pc:docMk/>
            <pc:sldMk cId="2205224857" sldId="268"/>
            <ac:picMk id="4" creationId="{7CEB55F7-E60B-7CCB-AED6-EB2597F16FFE}"/>
          </ac:picMkLst>
        </pc:picChg>
        <pc:cxnChg chg="add">
          <ac:chgData name="hiddenff18@gmail.com" userId="4dde894f4a861378" providerId="Windows Live" clId="Web-{2CF695BA-2AD5-5691-5AFD-4BC46E8541C7}" dt="2025-03-10T14:42:17.385" v="207"/>
          <ac:cxnSpMkLst>
            <pc:docMk/>
            <pc:sldMk cId="2205224857" sldId="268"/>
            <ac:cxnSpMk id="8" creationId="{8FD48FB1-66D8-4676-B0AA-C139A1DB78D1}"/>
          </ac:cxnSpMkLst>
        </pc:cxnChg>
        <pc:cxnChg chg="add">
          <ac:chgData name="hiddenff18@gmail.com" userId="4dde894f4a861378" providerId="Windows Live" clId="Web-{2CF695BA-2AD5-5691-5AFD-4BC46E8541C7}" dt="2025-03-10T14:42:17.385" v="207"/>
          <ac:cxnSpMkLst>
            <pc:docMk/>
            <pc:sldMk cId="2205224857" sldId="268"/>
            <ac:cxnSpMk id="10" creationId="{F033F5AE-6728-4F19-8DED-658E674B31B9}"/>
          </ac:cxnSpMkLst>
        </pc:cxnChg>
        <pc:cxnChg chg="add del">
          <ac:chgData name="hiddenff18@gmail.com" userId="4dde894f4a861378" providerId="Windows Live" clId="Web-{2CF695BA-2AD5-5691-5AFD-4BC46E8541C7}" dt="2025-03-10T14:43:15.371" v="213"/>
          <ac:cxnSpMkLst>
            <pc:docMk/>
            <pc:sldMk cId="2205224857" sldId="268"/>
            <ac:cxnSpMk id="12" creationId="{82C7D74A-18BA-4709-A808-44E8815C4430}"/>
          </ac:cxnSpMkLst>
        </pc:cxnChg>
        <pc:cxnChg chg="add">
          <ac:chgData name="hiddenff18@gmail.com" userId="4dde894f4a861378" providerId="Windows Live" clId="Web-{2CF695BA-2AD5-5691-5AFD-4BC46E8541C7}" dt="2025-03-10T14:42:17.385" v="207"/>
          <ac:cxnSpMkLst>
            <pc:docMk/>
            <pc:sldMk cId="2205224857" sldId="268"/>
            <ac:cxnSpMk id="14" creationId="{B5164A3F-1561-4039-8185-AB0EEB713EA7}"/>
          </ac:cxnSpMkLst>
        </pc:cxnChg>
        <pc:cxnChg chg="add del">
          <ac:chgData name="hiddenff18@gmail.com" userId="4dde894f4a861378" providerId="Windows Live" clId="Web-{2CF695BA-2AD5-5691-5AFD-4BC46E8541C7}" dt="2025-03-10T14:43:15.371" v="213"/>
          <ac:cxnSpMkLst>
            <pc:docMk/>
            <pc:sldMk cId="2205224857" sldId="268"/>
            <ac:cxnSpMk id="16" creationId="{2A35DB53-42BE-460E-9CA1-1294C98463CB}"/>
          </ac:cxnSpMkLst>
        </pc:cxnChg>
        <pc:cxnChg chg="add">
          <ac:chgData name="hiddenff18@gmail.com" userId="4dde894f4a861378" providerId="Windows Live" clId="Web-{2CF695BA-2AD5-5691-5AFD-4BC46E8541C7}" dt="2025-03-10T14:43:15.371" v="213"/>
          <ac:cxnSpMkLst>
            <pc:docMk/>
            <pc:sldMk cId="2205224857" sldId="268"/>
            <ac:cxnSpMk id="40" creationId="{D1DE67A3-B8F6-4CFD-A8E0-D15200F23152}"/>
          </ac:cxnSpMkLst>
        </pc:cxnChg>
      </pc:sldChg>
    </pc:docChg>
  </pc:docChgLst>
  <pc:docChgLst>
    <pc:chgData name="hiddenff18@gmail.com" userId="4dde894f4a861378" providerId="Windows Live" clId="Web-{E409BED5-8F5B-4A5D-1162-2ABD719ED0BD}"/>
    <pc:docChg chg="modSld">
      <pc:chgData name="hiddenff18@gmail.com" userId="4dde894f4a861378" providerId="Windows Live" clId="Web-{E409BED5-8F5B-4A5D-1162-2ABD719ED0BD}" dt="2025-03-10T15:02:05.576" v="13"/>
      <pc:docMkLst>
        <pc:docMk/>
      </pc:docMkLst>
      <pc:sldChg chg="modSp">
        <pc:chgData name="hiddenff18@gmail.com" userId="4dde894f4a861378" providerId="Windows Live" clId="Web-{E409BED5-8F5B-4A5D-1162-2ABD719ED0BD}" dt="2025-03-10T15:02:05.576" v="13"/>
        <pc:sldMkLst>
          <pc:docMk/>
          <pc:sldMk cId="3086535413" sldId="264"/>
        </pc:sldMkLst>
        <pc:spChg chg="ord">
          <ac:chgData name="hiddenff18@gmail.com" userId="4dde894f4a861378" providerId="Windows Live" clId="Web-{E409BED5-8F5B-4A5D-1162-2ABD719ED0BD}" dt="2025-03-10T15:00:25.354" v="0"/>
          <ac:spMkLst>
            <pc:docMk/>
            <pc:sldMk cId="3086535413" sldId="264"/>
            <ac:spMk id="7" creationId="{B9ED1AE1-F915-7DFD-C393-BA7B091372E4}"/>
          </ac:spMkLst>
        </pc:spChg>
        <pc:picChg chg="mod ord modCrop">
          <ac:chgData name="hiddenff18@gmail.com" userId="4dde894f4a861378" providerId="Windows Live" clId="Web-{E409BED5-8F5B-4A5D-1162-2ABD719ED0BD}" dt="2025-03-10T15:02:05.576" v="13"/>
          <ac:picMkLst>
            <pc:docMk/>
            <pc:sldMk cId="3086535413" sldId="264"/>
            <ac:picMk id="6" creationId="{59C53656-46F8-10E6-178B-4D4E25A81061}"/>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ED80AA9-06BF-4C5E-A267-D14254CB046F}"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GB"/>
        </a:p>
      </dgm:t>
    </dgm:pt>
    <dgm:pt modelId="{5672D62B-2B1C-4FC4-B93C-965D5C38B096}">
      <dgm:prSet phldrT="[Text]"/>
      <dgm:spPr/>
      <dgm:t>
        <a:bodyPr/>
        <a:lstStyle/>
        <a:p>
          <a:r>
            <a:rPr lang="en-US"/>
            <a:t>Types of Wave Motion</a:t>
          </a:r>
          <a:endParaRPr lang="en-GB"/>
        </a:p>
      </dgm:t>
    </dgm:pt>
    <dgm:pt modelId="{2456C3C9-5DA8-49FF-83DD-0EEF76FAC041}" type="parTrans" cxnId="{86917606-E880-4179-9A34-44598BC78A0D}">
      <dgm:prSet/>
      <dgm:spPr/>
      <dgm:t>
        <a:bodyPr/>
        <a:lstStyle/>
        <a:p>
          <a:endParaRPr lang="en-GB"/>
        </a:p>
      </dgm:t>
    </dgm:pt>
    <dgm:pt modelId="{B1610B2F-3D43-4576-B2E3-1AEB14C93C1D}" type="sibTrans" cxnId="{86917606-E880-4179-9A34-44598BC78A0D}">
      <dgm:prSet/>
      <dgm:spPr/>
      <dgm:t>
        <a:bodyPr/>
        <a:lstStyle/>
        <a:p>
          <a:endParaRPr lang="en-GB"/>
        </a:p>
      </dgm:t>
    </dgm:pt>
    <dgm:pt modelId="{CE1C1DD4-7E2B-4E59-92C5-645755FACDD6}">
      <dgm:prSet phldrT="[Text]"/>
      <dgm:spPr/>
      <dgm:t>
        <a:bodyPr/>
        <a:lstStyle/>
        <a:p>
          <a:r>
            <a:rPr lang="en-US" dirty="0"/>
            <a:t>Transverse</a:t>
          </a:r>
          <a:endParaRPr lang="en-GB" dirty="0"/>
        </a:p>
      </dgm:t>
    </dgm:pt>
    <dgm:pt modelId="{C336C36D-725E-4FB5-B1D8-206178057360}" type="parTrans" cxnId="{629D2655-DC9B-46A5-B77B-2BCF5A6E15DA}">
      <dgm:prSet/>
      <dgm:spPr/>
      <dgm:t>
        <a:bodyPr/>
        <a:lstStyle/>
        <a:p>
          <a:endParaRPr lang="en-GB"/>
        </a:p>
      </dgm:t>
    </dgm:pt>
    <dgm:pt modelId="{035B1E69-3A30-4F4A-9F20-2DAA7EFF91D9}" type="sibTrans" cxnId="{629D2655-DC9B-46A5-B77B-2BCF5A6E15DA}">
      <dgm:prSet/>
      <dgm:spPr/>
      <dgm:t>
        <a:bodyPr/>
        <a:lstStyle/>
        <a:p>
          <a:endParaRPr lang="en-GB"/>
        </a:p>
      </dgm:t>
    </dgm:pt>
    <dgm:pt modelId="{5793056E-B7A3-4CAC-9BC1-D522EB6E96D7}">
      <dgm:prSet phldrT="[Text]"/>
      <dgm:spPr/>
      <dgm:t>
        <a:bodyPr/>
        <a:lstStyle/>
        <a:p>
          <a:r>
            <a:rPr lang="en-US" dirty="0"/>
            <a:t>Longitudinal</a:t>
          </a:r>
          <a:endParaRPr lang="en-GB" dirty="0"/>
        </a:p>
      </dgm:t>
    </dgm:pt>
    <dgm:pt modelId="{7B5D30FA-BF51-42A1-9AA0-E10B54EDC9E3}" type="parTrans" cxnId="{F137B8EC-CD76-4786-94E0-0529E788FC1D}">
      <dgm:prSet/>
      <dgm:spPr/>
      <dgm:t>
        <a:bodyPr/>
        <a:lstStyle/>
        <a:p>
          <a:endParaRPr lang="en-GB"/>
        </a:p>
      </dgm:t>
    </dgm:pt>
    <dgm:pt modelId="{2B8836ED-C8E1-42F3-9208-E932C083F0C3}" type="sibTrans" cxnId="{F137B8EC-CD76-4786-94E0-0529E788FC1D}">
      <dgm:prSet/>
      <dgm:spPr/>
      <dgm:t>
        <a:bodyPr/>
        <a:lstStyle/>
        <a:p>
          <a:endParaRPr lang="en-GB"/>
        </a:p>
      </dgm:t>
    </dgm:pt>
    <dgm:pt modelId="{9795B01F-7732-4A5B-9F3F-1FC4B494E1AD}" type="pres">
      <dgm:prSet presAssocID="{9ED80AA9-06BF-4C5E-A267-D14254CB046F}" presName="hierChild1" presStyleCnt="0">
        <dgm:presLayoutVars>
          <dgm:orgChart val="1"/>
          <dgm:chPref val="1"/>
          <dgm:dir/>
          <dgm:animOne val="branch"/>
          <dgm:animLvl val="lvl"/>
          <dgm:resizeHandles/>
        </dgm:presLayoutVars>
      </dgm:prSet>
      <dgm:spPr/>
    </dgm:pt>
    <dgm:pt modelId="{9094EBA7-73F1-4B60-B238-0FD2F3244420}" type="pres">
      <dgm:prSet presAssocID="{5672D62B-2B1C-4FC4-B93C-965D5C38B096}" presName="hierRoot1" presStyleCnt="0">
        <dgm:presLayoutVars>
          <dgm:hierBranch val="init"/>
        </dgm:presLayoutVars>
      </dgm:prSet>
      <dgm:spPr/>
    </dgm:pt>
    <dgm:pt modelId="{C74196CC-7036-42F0-B4CE-F574F853FAAF}" type="pres">
      <dgm:prSet presAssocID="{5672D62B-2B1C-4FC4-B93C-965D5C38B096}" presName="rootComposite1" presStyleCnt="0"/>
      <dgm:spPr/>
    </dgm:pt>
    <dgm:pt modelId="{2A54423D-0F41-43CD-81DB-1583277DFB69}" type="pres">
      <dgm:prSet presAssocID="{5672D62B-2B1C-4FC4-B93C-965D5C38B096}" presName="rootText1" presStyleLbl="node0" presStyleIdx="0" presStyleCnt="1" custScaleX="154775">
        <dgm:presLayoutVars>
          <dgm:chPref val="3"/>
        </dgm:presLayoutVars>
      </dgm:prSet>
      <dgm:spPr/>
    </dgm:pt>
    <dgm:pt modelId="{2C496080-1D78-4577-AFCB-49BFDA2651A8}" type="pres">
      <dgm:prSet presAssocID="{5672D62B-2B1C-4FC4-B93C-965D5C38B096}" presName="rootConnector1" presStyleLbl="node1" presStyleIdx="0" presStyleCnt="0"/>
      <dgm:spPr/>
    </dgm:pt>
    <dgm:pt modelId="{B87E9948-D2CE-4481-A689-0CACF89068F0}" type="pres">
      <dgm:prSet presAssocID="{5672D62B-2B1C-4FC4-B93C-965D5C38B096}" presName="hierChild2" presStyleCnt="0"/>
      <dgm:spPr/>
    </dgm:pt>
    <dgm:pt modelId="{C51B810E-B434-41D5-B049-D5A1283A0372}" type="pres">
      <dgm:prSet presAssocID="{C336C36D-725E-4FB5-B1D8-206178057360}" presName="Name37" presStyleLbl="parChTrans1D2" presStyleIdx="0" presStyleCnt="2"/>
      <dgm:spPr/>
    </dgm:pt>
    <dgm:pt modelId="{B01CB31D-3229-41DC-88A1-9F5218BA5AE0}" type="pres">
      <dgm:prSet presAssocID="{CE1C1DD4-7E2B-4E59-92C5-645755FACDD6}" presName="hierRoot2" presStyleCnt="0">
        <dgm:presLayoutVars>
          <dgm:hierBranch val="init"/>
        </dgm:presLayoutVars>
      </dgm:prSet>
      <dgm:spPr/>
    </dgm:pt>
    <dgm:pt modelId="{B5E28D9E-6BE5-4BC7-9676-DC76E5EEC6E8}" type="pres">
      <dgm:prSet presAssocID="{CE1C1DD4-7E2B-4E59-92C5-645755FACDD6}" presName="rootComposite" presStyleCnt="0"/>
      <dgm:spPr/>
    </dgm:pt>
    <dgm:pt modelId="{A4509001-E045-4746-9369-11369067F2C6}" type="pres">
      <dgm:prSet presAssocID="{CE1C1DD4-7E2B-4E59-92C5-645755FACDD6}" presName="rootText" presStyleLbl="node2" presStyleIdx="0" presStyleCnt="2">
        <dgm:presLayoutVars>
          <dgm:chPref val="3"/>
        </dgm:presLayoutVars>
      </dgm:prSet>
      <dgm:spPr/>
    </dgm:pt>
    <dgm:pt modelId="{945A1A5E-5A87-4108-AAD1-667BA8063259}" type="pres">
      <dgm:prSet presAssocID="{CE1C1DD4-7E2B-4E59-92C5-645755FACDD6}" presName="rootConnector" presStyleLbl="node2" presStyleIdx="0" presStyleCnt="2"/>
      <dgm:spPr/>
    </dgm:pt>
    <dgm:pt modelId="{EF3BB8CF-B9D4-4D59-8955-EAFDFD88259D}" type="pres">
      <dgm:prSet presAssocID="{CE1C1DD4-7E2B-4E59-92C5-645755FACDD6}" presName="hierChild4" presStyleCnt="0"/>
      <dgm:spPr/>
    </dgm:pt>
    <dgm:pt modelId="{C06F9591-A80B-45C2-809E-A06690FAABFB}" type="pres">
      <dgm:prSet presAssocID="{CE1C1DD4-7E2B-4E59-92C5-645755FACDD6}" presName="hierChild5" presStyleCnt="0"/>
      <dgm:spPr/>
    </dgm:pt>
    <dgm:pt modelId="{6BE215E3-1D3D-495C-90BE-59CB9286D5A5}" type="pres">
      <dgm:prSet presAssocID="{7B5D30FA-BF51-42A1-9AA0-E10B54EDC9E3}" presName="Name37" presStyleLbl="parChTrans1D2" presStyleIdx="1" presStyleCnt="2"/>
      <dgm:spPr/>
    </dgm:pt>
    <dgm:pt modelId="{F0A1FBCD-2EF3-4FE9-9314-AA3D1489CF61}" type="pres">
      <dgm:prSet presAssocID="{5793056E-B7A3-4CAC-9BC1-D522EB6E96D7}" presName="hierRoot2" presStyleCnt="0">
        <dgm:presLayoutVars>
          <dgm:hierBranch val="init"/>
        </dgm:presLayoutVars>
      </dgm:prSet>
      <dgm:spPr/>
    </dgm:pt>
    <dgm:pt modelId="{04DD81DD-345B-455C-8880-495E7EC28B6F}" type="pres">
      <dgm:prSet presAssocID="{5793056E-B7A3-4CAC-9BC1-D522EB6E96D7}" presName="rootComposite" presStyleCnt="0"/>
      <dgm:spPr/>
    </dgm:pt>
    <dgm:pt modelId="{22E7E314-CCD5-45B7-80CE-E48A274F65C2}" type="pres">
      <dgm:prSet presAssocID="{5793056E-B7A3-4CAC-9BC1-D522EB6E96D7}" presName="rootText" presStyleLbl="node2" presStyleIdx="1" presStyleCnt="2">
        <dgm:presLayoutVars>
          <dgm:chPref val="3"/>
        </dgm:presLayoutVars>
      </dgm:prSet>
      <dgm:spPr/>
    </dgm:pt>
    <dgm:pt modelId="{C845426E-1718-45E6-A7F8-DA1E4EBC0246}" type="pres">
      <dgm:prSet presAssocID="{5793056E-B7A3-4CAC-9BC1-D522EB6E96D7}" presName="rootConnector" presStyleLbl="node2" presStyleIdx="1" presStyleCnt="2"/>
      <dgm:spPr/>
    </dgm:pt>
    <dgm:pt modelId="{098245B3-9952-433E-ADE1-FAC723F5E39A}" type="pres">
      <dgm:prSet presAssocID="{5793056E-B7A3-4CAC-9BC1-D522EB6E96D7}" presName="hierChild4" presStyleCnt="0"/>
      <dgm:spPr/>
    </dgm:pt>
    <dgm:pt modelId="{04E3B9B6-353C-4C04-A5CD-7934E4B39609}" type="pres">
      <dgm:prSet presAssocID="{5793056E-B7A3-4CAC-9BC1-D522EB6E96D7}" presName="hierChild5" presStyleCnt="0"/>
      <dgm:spPr/>
    </dgm:pt>
    <dgm:pt modelId="{AA4F35E4-A81D-4DF4-9C15-9774A2001202}" type="pres">
      <dgm:prSet presAssocID="{5672D62B-2B1C-4FC4-B93C-965D5C38B096}" presName="hierChild3" presStyleCnt="0"/>
      <dgm:spPr/>
    </dgm:pt>
  </dgm:ptLst>
  <dgm:cxnLst>
    <dgm:cxn modelId="{86917606-E880-4179-9A34-44598BC78A0D}" srcId="{9ED80AA9-06BF-4C5E-A267-D14254CB046F}" destId="{5672D62B-2B1C-4FC4-B93C-965D5C38B096}" srcOrd="0" destOrd="0" parTransId="{2456C3C9-5DA8-49FF-83DD-0EEF76FAC041}" sibTransId="{B1610B2F-3D43-4576-B2E3-1AEB14C93C1D}"/>
    <dgm:cxn modelId="{77D5561B-0DB6-47D4-A651-A9574B6B24CA}" type="presOf" srcId="{7B5D30FA-BF51-42A1-9AA0-E10B54EDC9E3}" destId="{6BE215E3-1D3D-495C-90BE-59CB9286D5A5}" srcOrd="0" destOrd="0" presId="urn:microsoft.com/office/officeart/2005/8/layout/orgChart1"/>
    <dgm:cxn modelId="{FB096F60-8793-48C4-A779-6B62342E394C}" type="presOf" srcId="{5672D62B-2B1C-4FC4-B93C-965D5C38B096}" destId="{2A54423D-0F41-43CD-81DB-1583277DFB69}" srcOrd="0" destOrd="0" presId="urn:microsoft.com/office/officeart/2005/8/layout/orgChart1"/>
    <dgm:cxn modelId="{629D2655-DC9B-46A5-B77B-2BCF5A6E15DA}" srcId="{5672D62B-2B1C-4FC4-B93C-965D5C38B096}" destId="{CE1C1DD4-7E2B-4E59-92C5-645755FACDD6}" srcOrd="0" destOrd="0" parTransId="{C336C36D-725E-4FB5-B1D8-206178057360}" sibTransId="{035B1E69-3A30-4F4A-9F20-2DAA7EFF91D9}"/>
    <dgm:cxn modelId="{03029D7F-DBB8-4A9C-AC50-59066D293B67}" type="presOf" srcId="{CE1C1DD4-7E2B-4E59-92C5-645755FACDD6}" destId="{A4509001-E045-4746-9369-11369067F2C6}" srcOrd="0" destOrd="0" presId="urn:microsoft.com/office/officeart/2005/8/layout/orgChart1"/>
    <dgm:cxn modelId="{7101E190-160D-4ACD-A287-DCF24F72DC9E}" type="presOf" srcId="{C336C36D-725E-4FB5-B1D8-206178057360}" destId="{C51B810E-B434-41D5-B049-D5A1283A0372}" srcOrd="0" destOrd="0" presId="urn:microsoft.com/office/officeart/2005/8/layout/orgChart1"/>
    <dgm:cxn modelId="{515E479F-90D0-4F99-BFF5-AA548EE81D92}" type="presOf" srcId="{5672D62B-2B1C-4FC4-B93C-965D5C38B096}" destId="{2C496080-1D78-4577-AFCB-49BFDA2651A8}" srcOrd="1" destOrd="0" presId="urn:microsoft.com/office/officeart/2005/8/layout/orgChart1"/>
    <dgm:cxn modelId="{3C0DACA2-CC0F-4C86-8622-D381A03E6E8B}" type="presOf" srcId="{5793056E-B7A3-4CAC-9BC1-D522EB6E96D7}" destId="{22E7E314-CCD5-45B7-80CE-E48A274F65C2}" srcOrd="0" destOrd="0" presId="urn:microsoft.com/office/officeart/2005/8/layout/orgChart1"/>
    <dgm:cxn modelId="{D1EAA1B3-78EA-4F99-BEF0-ACF983C468C3}" type="presOf" srcId="{9ED80AA9-06BF-4C5E-A267-D14254CB046F}" destId="{9795B01F-7732-4A5B-9F3F-1FC4B494E1AD}" srcOrd="0" destOrd="0" presId="urn:microsoft.com/office/officeart/2005/8/layout/orgChart1"/>
    <dgm:cxn modelId="{F137B8EC-CD76-4786-94E0-0529E788FC1D}" srcId="{5672D62B-2B1C-4FC4-B93C-965D5C38B096}" destId="{5793056E-B7A3-4CAC-9BC1-D522EB6E96D7}" srcOrd="1" destOrd="0" parTransId="{7B5D30FA-BF51-42A1-9AA0-E10B54EDC9E3}" sibTransId="{2B8836ED-C8E1-42F3-9208-E932C083F0C3}"/>
    <dgm:cxn modelId="{09BD30EE-2320-45CC-9CF1-AB5597B62564}" type="presOf" srcId="{CE1C1DD4-7E2B-4E59-92C5-645755FACDD6}" destId="{945A1A5E-5A87-4108-AAD1-667BA8063259}" srcOrd="1" destOrd="0" presId="urn:microsoft.com/office/officeart/2005/8/layout/orgChart1"/>
    <dgm:cxn modelId="{91C8DFF9-5CF3-4F67-857A-D99718799E73}" type="presOf" srcId="{5793056E-B7A3-4CAC-9BC1-D522EB6E96D7}" destId="{C845426E-1718-45E6-A7F8-DA1E4EBC0246}" srcOrd="1" destOrd="0" presId="urn:microsoft.com/office/officeart/2005/8/layout/orgChart1"/>
    <dgm:cxn modelId="{97D3961D-F743-4BD2-8508-6F108A2C09FB}" type="presParOf" srcId="{9795B01F-7732-4A5B-9F3F-1FC4B494E1AD}" destId="{9094EBA7-73F1-4B60-B238-0FD2F3244420}" srcOrd="0" destOrd="0" presId="urn:microsoft.com/office/officeart/2005/8/layout/orgChart1"/>
    <dgm:cxn modelId="{35750FA9-2940-4DD4-9DCC-F2C4924016BC}" type="presParOf" srcId="{9094EBA7-73F1-4B60-B238-0FD2F3244420}" destId="{C74196CC-7036-42F0-B4CE-F574F853FAAF}" srcOrd="0" destOrd="0" presId="urn:microsoft.com/office/officeart/2005/8/layout/orgChart1"/>
    <dgm:cxn modelId="{5601AF73-7DAF-4EC4-B66A-168472D0CF1A}" type="presParOf" srcId="{C74196CC-7036-42F0-B4CE-F574F853FAAF}" destId="{2A54423D-0F41-43CD-81DB-1583277DFB69}" srcOrd="0" destOrd="0" presId="urn:microsoft.com/office/officeart/2005/8/layout/orgChart1"/>
    <dgm:cxn modelId="{FC16370D-8C0A-4ACD-8A4E-174D51C13112}" type="presParOf" srcId="{C74196CC-7036-42F0-B4CE-F574F853FAAF}" destId="{2C496080-1D78-4577-AFCB-49BFDA2651A8}" srcOrd="1" destOrd="0" presId="urn:microsoft.com/office/officeart/2005/8/layout/orgChart1"/>
    <dgm:cxn modelId="{A34C8379-39B4-4578-823A-E970AF4B1E4E}" type="presParOf" srcId="{9094EBA7-73F1-4B60-B238-0FD2F3244420}" destId="{B87E9948-D2CE-4481-A689-0CACF89068F0}" srcOrd="1" destOrd="0" presId="urn:microsoft.com/office/officeart/2005/8/layout/orgChart1"/>
    <dgm:cxn modelId="{C27BD3FC-39C4-445E-9691-531D2F184E5A}" type="presParOf" srcId="{B87E9948-D2CE-4481-A689-0CACF89068F0}" destId="{C51B810E-B434-41D5-B049-D5A1283A0372}" srcOrd="0" destOrd="0" presId="urn:microsoft.com/office/officeart/2005/8/layout/orgChart1"/>
    <dgm:cxn modelId="{656974C1-7237-4405-8B5D-04757F63B370}" type="presParOf" srcId="{B87E9948-D2CE-4481-A689-0CACF89068F0}" destId="{B01CB31D-3229-41DC-88A1-9F5218BA5AE0}" srcOrd="1" destOrd="0" presId="urn:microsoft.com/office/officeart/2005/8/layout/orgChart1"/>
    <dgm:cxn modelId="{54945F2B-77EC-4A50-B98C-11284B18B4B6}" type="presParOf" srcId="{B01CB31D-3229-41DC-88A1-9F5218BA5AE0}" destId="{B5E28D9E-6BE5-4BC7-9676-DC76E5EEC6E8}" srcOrd="0" destOrd="0" presId="urn:microsoft.com/office/officeart/2005/8/layout/orgChart1"/>
    <dgm:cxn modelId="{63237EC4-A859-4F1B-BB32-7589CBE25F1B}" type="presParOf" srcId="{B5E28D9E-6BE5-4BC7-9676-DC76E5EEC6E8}" destId="{A4509001-E045-4746-9369-11369067F2C6}" srcOrd="0" destOrd="0" presId="urn:microsoft.com/office/officeart/2005/8/layout/orgChart1"/>
    <dgm:cxn modelId="{784191E5-B79B-47A2-8A48-43FA3540E58B}" type="presParOf" srcId="{B5E28D9E-6BE5-4BC7-9676-DC76E5EEC6E8}" destId="{945A1A5E-5A87-4108-AAD1-667BA8063259}" srcOrd="1" destOrd="0" presId="urn:microsoft.com/office/officeart/2005/8/layout/orgChart1"/>
    <dgm:cxn modelId="{F330C07D-C90D-494A-A05A-438C84C5567F}" type="presParOf" srcId="{B01CB31D-3229-41DC-88A1-9F5218BA5AE0}" destId="{EF3BB8CF-B9D4-4D59-8955-EAFDFD88259D}" srcOrd="1" destOrd="0" presId="urn:microsoft.com/office/officeart/2005/8/layout/orgChart1"/>
    <dgm:cxn modelId="{8C4C8A19-B8C6-4AEA-9F55-901C1CD32236}" type="presParOf" srcId="{B01CB31D-3229-41DC-88A1-9F5218BA5AE0}" destId="{C06F9591-A80B-45C2-809E-A06690FAABFB}" srcOrd="2" destOrd="0" presId="urn:microsoft.com/office/officeart/2005/8/layout/orgChart1"/>
    <dgm:cxn modelId="{0056F2C8-422D-4638-9417-587533F5DDF9}" type="presParOf" srcId="{B87E9948-D2CE-4481-A689-0CACF89068F0}" destId="{6BE215E3-1D3D-495C-90BE-59CB9286D5A5}" srcOrd="2" destOrd="0" presId="urn:microsoft.com/office/officeart/2005/8/layout/orgChart1"/>
    <dgm:cxn modelId="{35C7C8B3-514B-4FFE-8FAA-6EC9A3868A57}" type="presParOf" srcId="{B87E9948-D2CE-4481-A689-0CACF89068F0}" destId="{F0A1FBCD-2EF3-4FE9-9314-AA3D1489CF61}" srcOrd="3" destOrd="0" presId="urn:microsoft.com/office/officeart/2005/8/layout/orgChart1"/>
    <dgm:cxn modelId="{58272E7D-0237-4EED-AF6F-819298B85847}" type="presParOf" srcId="{F0A1FBCD-2EF3-4FE9-9314-AA3D1489CF61}" destId="{04DD81DD-345B-455C-8880-495E7EC28B6F}" srcOrd="0" destOrd="0" presId="urn:microsoft.com/office/officeart/2005/8/layout/orgChart1"/>
    <dgm:cxn modelId="{976B14C4-5CB6-4104-8C6F-00D334AA91FE}" type="presParOf" srcId="{04DD81DD-345B-455C-8880-495E7EC28B6F}" destId="{22E7E314-CCD5-45B7-80CE-E48A274F65C2}" srcOrd="0" destOrd="0" presId="urn:microsoft.com/office/officeart/2005/8/layout/orgChart1"/>
    <dgm:cxn modelId="{75456B92-F063-4D21-B11E-04094B53E285}" type="presParOf" srcId="{04DD81DD-345B-455C-8880-495E7EC28B6F}" destId="{C845426E-1718-45E6-A7F8-DA1E4EBC0246}" srcOrd="1" destOrd="0" presId="urn:microsoft.com/office/officeart/2005/8/layout/orgChart1"/>
    <dgm:cxn modelId="{C12255F1-A8C0-4C81-A0A3-D0C80C19E80E}" type="presParOf" srcId="{F0A1FBCD-2EF3-4FE9-9314-AA3D1489CF61}" destId="{098245B3-9952-433E-ADE1-FAC723F5E39A}" srcOrd="1" destOrd="0" presId="urn:microsoft.com/office/officeart/2005/8/layout/orgChart1"/>
    <dgm:cxn modelId="{2D4CC4F1-BC40-45FD-81E3-475521ED0889}" type="presParOf" srcId="{F0A1FBCD-2EF3-4FE9-9314-AA3D1489CF61}" destId="{04E3B9B6-353C-4C04-A5CD-7934E4B39609}" srcOrd="2" destOrd="0" presId="urn:microsoft.com/office/officeart/2005/8/layout/orgChart1"/>
    <dgm:cxn modelId="{AF6B04C7-0BEB-4BA6-8152-66A705457E69}" type="presParOf" srcId="{9094EBA7-73F1-4B60-B238-0FD2F3244420}" destId="{AA4F35E4-A81D-4DF4-9C15-9774A2001202}"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ED80AA9-06BF-4C5E-A267-D14254CB046F}"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GB"/>
        </a:p>
      </dgm:t>
    </dgm:pt>
    <dgm:pt modelId="{5672D62B-2B1C-4FC4-B93C-965D5C38B096}">
      <dgm:prSet phldrT="[Text]"/>
      <dgm:spPr/>
      <dgm:t>
        <a:bodyPr/>
        <a:lstStyle/>
        <a:p>
          <a:r>
            <a:rPr lang="en-US" dirty="0"/>
            <a:t>Transverse</a:t>
          </a:r>
          <a:endParaRPr lang="en-GB" dirty="0"/>
        </a:p>
      </dgm:t>
    </dgm:pt>
    <dgm:pt modelId="{2456C3C9-5DA8-49FF-83DD-0EEF76FAC041}" type="parTrans" cxnId="{86917606-E880-4179-9A34-44598BC78A0D}">
      <dgm:prSet/>
      <dgm:spPr/>
      <dgm:t>
        <a:bodyPr/>
        <a:lstStyle/>
        <a:p>
          <a:endParaRPr lang="en-GB"/>
        </a:p>
      </dgm:t>
    </dgm:pt>
    <dgm:pt modelId="{B1610B2F-3D43-4576-B2E3-1AEB14C93C1D}" type="sibTrans" cxnId="{86917606-E880-4179-9A34-44598BC78A0D}">
      <dgm:prSet/>
      <dgm:spPr/>
      <dgm:t>
        <a:bodyPr/>
        <a:lstStyle/>
        <a:p>
          <a:endParaRPr lang="en-GB"/>
        </a:p>
      </dgm:t>
    </dgm:pt>
    <dgm:pt modelId="{9795B01F-7732-4A5B-9F3F-1FC4B494E1AD}" type="pres">
      <dgm:prSet presAssocID="{9ED80AA9-06BF-4C5E-A267-D14254CB046F}" presName="hierChild1" presStyleCnt="0">
        <dgm:presLayoutVars>
          <dgm:orgChart val="1"/>
          <dgm:chPref val="1"/>
          <dgm:dir/>
          <dgm:animOne val="branch"/>
          <dgm:animLvl val="lvl"/>
          <dgm:resizeHandles/>
        </dgm:presLayoutVars>
      </dgm:prSet>
      <dgm:spPr/>
    </dgm:pt>
    <dgm:pt modelId="{9094EBA7-73F1-4B60-B238-0FD2F3244420}" type="pres">
      <dgm:prSet presAssocID="{5672D62B-2B1C-4FC4-B93C-965D5C38B096}" presName="hierRoot1" presStyleCnt="0">
        <dgm:presLayoutVars>
          <dgm:hierBranch val="init"/>
        </dgm:presLayoutVars>
      </dgm:prSet>
      <dgm:spPr/>
    </dgm:pt>
    <dgm:pt modelId="{C74196CC-7036-42F0-B4CE-F574F853FAAF}" type="pres">
      <dgm:prSet presAssocID="{5672D62B-2B1C-4FC4-B93C-965D5C38B096}" presName="rootComposite1" presStyleCnt="0"/>
      <dgm:spPr/>
    </dgm:pt>
    <dgm:pt modelId="{2A54423D-0F41-43CD-81DB-1583277DFB69}" type="pres">
      <dgm:prSet presAssocID="{5672D62B-2B1C-4FC4-B93C-965D5C38B096}" presName="rootText1" presStyleLbl="node0" presStyleIdx="0" presStyleCnt="1" custScaleX="154775">
        <dgm:presLayoutVars>
          <dgm:chPref val="3"/>
        </dgm:presLayoutVars>
      </dgm:prSet>
      <dgm:spPr/>
    </dgm:pt>
    <dgm:pt modelId="{2C496080-1D78-4577-AFCB-49BFDA2651A8}" type="pres">
      <dgm:prSet presAssocID="{5672D62B-2B1C-4FC4-B93C-965D5C38B096}" presName="rootConnector1" presStyleLbl="node1" presStyleIdx="0" presStyleCnt="0"/>
      <dgm:spPr/>
    </dgm:pt>
    <dgm:pt modelId="{B87E9948-D2CE-4481-A689-0CACF89068F0}" type="pres">
      <dgm:prSet presAssocID="{5672D62B-2B1C-4FC4-B93C-965D5C38B096}" presName="hierChild2" presStyleCnt="0"/>
      <dgm:spPr/>
    </dgm:pt>
    <dgm:pt modelId="{AA4F35E4-A81D-4DF4-9C15-9774A2001202}" type="pres">
      <dgm:prSet presAssocID="{5672D62B-2B1C-4FC4-B93C-965D5C38B096}" presName="hierChild3" presStyleCnt="0"/>
      <dgm:spPr/>
    </dgm:pt>
  </dgm:ptLst>
  <dgm:cxnLst>
    <dgm:cxn modelId="{86917606-E880-4179-9A34-44598BC78A0D}" srcId="{9ED80AA9-06BF-4C5E-A267-D14254CB046F}" destId="{5672D62B-2B1C-4FC4-B93C-965D5C38B096}" srcOrd="0" destOrd="0" parTransId="{2456C3C9-5DA8-49FF-83DD-0EEF76FAC041}" sibTransId="{B1610B2F-3D43-4576-B2E3-1AEB14C93C1D}"/>
    <dgm:cxn modelId="{FB096F60-8793-48C4-A779-6B62342E394C}" type="presOf" srcId="{5672D62B-2B1C-4FC4-B93C-965D5C38B096}" destId="{2A54423D-0F41-43CD-81DB-1583277DFB69}" srcOrd="0" destOrd="0" presId="urn:microsoft.com/office/officeart/2005/8/layout/orgChart1"/>
    <dgm:cxn modelId="{515E479F-90D0-4F99-BFF5-AA548EE81D92}" type="presOf" srcId="{5672D62B-2B1C-4FC4-B93C-965D5C38B096}" destId="{2C496080-1D78-4577-AFCB-49BFDA2651A8}" srcOrd="1" destOrd="0" presId="urn:microsoft.com/office/officeart/2005/8/layout/orgChart1"/>
    <dgm:cxn modelId="{D1EAA1B3-78EA-4F99-BEF0-ACF983C468C3}" type="presOf" srcId="{9ED80AA9-06BF-4C5E-A267-D14254CB046F}" destId="{9795B01F-7732-4A5B-9F3F-1FC4B494E1AD}" srcOrd="0" destOrd="0" presId="urn:microsoft.com/office/officeart/2005/8/layout/orgChart1"/>
    <dgm:cxn modelId="{97D3961D-F743-4BD2-8508-6F108A2C09FB}" type="presParOf" srcId="{9795B01F-7732-4A5B-9F3F-1FC4B494E1AD}" destId="{9094EBA7-73F1-4B60-B238-0FD2F3244420}" srcOrd="0" destOrd="0" presId="urn:microsoft.com/office/officeart/2005/8/layout/orgChart1"/>
    <dgm:cxn modelId="{35750FA9-2940-4DD4-9DCC-F2C4924016BC}" type="presParOf" srcId="{9094EBA7-73F1-4B60-B238-0FD2F3244420}" destId="{C74196CC-7036-42F0-B4CE-F574F853FAAF}" srcOrd="0" destOrd="0" presId="urn:microsoft.com/office/officeart/2005/8/layout/orgChart1"/>
    <dgm:cxn modelId="{5601AF73-7DAF-4EC4-B66A-168472D0CF1A}" type="presParOf" srcId="{C74196CC-7036-42F0-B4CE-F574F853FAAF}" destId="{2A54423D-0F41-43CD-81DB-1583277DFB69}" srcOrd="0" destOrd="0" presId="urn:microsoft.com/office/officeart/2005/8/layout/orgChart1"/>
    <dgm:cxn modelId="{FC16370D-8C0A-4ACD-8A4E-174D51C13112}" type="presParOf" srcId="{C74196CC-7036-42F0-B4CE-F574F853FAAF}" destId="{2C496080-1D78-4577-AFCB-49BFDA2651A8}" srcOrd="1" destOrd="0" presId="urn:microsoft.com/office/officeart/2005/8/layout/orgChart1"/>
    <dgm:cxn modelId="{A34C8379-39B4-4578-823A-E970AF4B1E4E}" type="presParOf" srcId="{9094EBA7-73F1-4B60-B238-0FD2F3244420}" destId="{B87E9948-D2CE-4481-A689-0CACF89068F0}" srcOrd="1" destOrd="0" presId="urn:microsoft.com/office/officeart/2005/8/layout/orgChart1"/>
    <dgm:cxn modelId="{AF6B04C7-0BEB-4BA6-8152-66A705457E69}" type="presParOf" srcId="{9094EBA7-73F1-4B60-B238-0FD2F3244420}" destId="{AA4F35E4-A81D-4DF4-9C15-9774A2001202}"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ED80AA9-06BF-4C5E-A267-D14254CB046F}"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GB"/>
        </a:p>
      </dgm:t>
    </dgm:pt>
    <dgm:pt modelId="{5672D62B-2B1C-4FC4-B93C-965D5C38B096}">
      <dgm:prSet phldrT="[Text]"/>
      <dgm:spPr/>
      <dgm:t>
        <a:bodyPr/>
        <a:lstStyle/>
        <a:p>
          <a:r>
            <a:rPr lang="en-US" dirty="0"/>
            <a:t>Longitudinal</a:t>
          </a:r>
          <a:endParaRPr lang="en-GB" dirty="0"/>
        </a:p>
      </dgm:t>
    </dgm:pt>
    <dgm:pt modelId="{2456C3C9-5DA8-49FF-83DD-0EEF76FAC041}" type="parTrans" cxnId="{86917606-E880-4179-9A34-44598BC78A0D}">
      <dgm:prSet/>
      <dgm:spPr/>
      <dgm:t>
        <a:bodyPr/>
        <a:lstStyle/>
        <a:p>
          <a:endParaRPr lang="en-GB"/>
        </a:p>
      </dgm:t>
    </dgm:pt>
    <dgm:pt modelId="{B1610B2F-3D43-4576-B2E3-1AEB14C93C1D}" type="sibTrans" cxnId="{86917606-E880-4179-9A34-44598BC78A0D}">
      <dgm:prSet/>
      <dgm:spPr/>
      <dgm:t>
        <a:bodyPr/>
        <a:lstStyle/>
        <a:p>
          <a:endParaRPr lang="en-GB"/>
        </a:p>
      </dgm:t>
    </dgm:pt>
    <dgm:pt modelId="{9795B01F-7732-4A5B-9F3F-1FC4B494E1AD}" type="pres">
      <dgm:prSet presAssocID="{9ED80AA9-06BF-4C5E-A267-D14254CB046F}" presName="hierChild1" presStyleCnt="0">
        <dgm:presLayoutVars>
          <dgm:orgChart val="1"/>
          <dgm:chPref val="1"/>
          <dgm:dir/>
          <dgm:animOne val="branch"/>
          <dgm:animLvl val="lvl"/>
          <dgm:resizeHandles/>
        </dgm:presLayoutVars>
      </dgm:prSet>
      <dgm:spPr/>
    </dgm:pt>
    <dgm:pt modelId="{9094EBA7-73F1-4B60-B238-0FD2F3244420}" type="pres">
      <dgm:prSet presAssocID="{5672D62B-2B1C-4FC4-B93C-965D5C38B096}" presName="hierRoot1" presStyleCnt="0">
        <dgm:presLayoutVars>
          <dgm:hierBranch val="init"/>
        </dgm:presLayoutVars>
      </dgm:prSet>
      <dgm:spPr/>
    </dgm:pt>
    <dgm:pt modelId="{C74196CC-7036-42F0-B4CE-F574F853FAAF}" type="pres">
      <dgm:prSet presAssocID="{5672D62B-2B1C-4FC4-B93C-965D5C38B096}" presName="rootComposite1" presStyleCnt="0"/>
      <dgm:spPr/>
    </dgm:pt>
    <dgm:pt modelId="{2A54423D-0F41-43CD-81DB-1583277DFB69}" type="pres">
      <dgm:prSet presAssocID="{5672D62B-2B1C-4FC4-B93C-965D5C38B096}" presName="rootText1" presStyleLbl="node0" presStyleIdx="0" presStyleCnt="1" custScaleX="154775">
        <dgm:presLayoutVars>
          <dgm:chPref val="3"/>
        </dgm:presLayoutVars>
      </dgm:prSet>
      <dgm:spPr/>
    </dgm:pt>
    <dgm:pt modelId="{2C496080-1D78-4577-AFCB-49BFDA2651A8}" type="pres">
      <dgm:prSet presAssocID="{5672D62B-2B1C-4FC4-B93C-965D5C38B096}" presName="rootConnector1" presStyleLbl="node1" presStyleIdx="0" presStyleCnt="0"/>
      <dgm:spPr/>
    </dgm:pt>
    <dgm:pt modelId="{B87E9948-D2CE-4481-A689-0CACF89068F0}" type="pres">
      <dgm:prSet presAssocID="{5672D62B-2B1C-4FC4-B93C-965D5C38B096}" presName="hierChild2" presStyleCnt="0"/>
      <dgm:spPr/>
    </dgm:pt>
    <dgm:pt modelId="{AA4F35E4-A81D-4DF4-9C15-9774A2001202}" type="pres">
      <dgm:prSet presAssocID="{5672D62B-2B1C-4FC4-B93C-965D5C38B096}" presName="hierChild3" presStyleCnt="0"/>
      <dgm:spPr/>
    </dgm:pt>
  </dgm:ptLst>
  <dgm:cxnLst>
    <dgm:cxn modelId="{86917606-E880-4179-9A34-44598BC78A0D}" srcId="{9ED80AA9-06BF-4C5E-A267-D14254CB046F}" destId="{5672D62B-2B1C-4FC4-B93C-965D5C38B096}" srcOrd="0" destOrd="0" parTransId="{2456C3C9-5DA8-49FF-83DD-0EEF76FAC041}" sibTransId="{B1610B2F-3D43-4576-B2E3-1AEB14C93C1D}"/>
    <dgm:cxn modelId="{FB096F60-8793-48C4-A779-6B62342E394C}" type="presOf" srcId="{5672D62B-2B1C-4FC4-B93C-965D5C38B096}" destId="{2A54423D-0F41-43CD-81DB-1583277DFB69}" srcOrd="0" destOrd="0" presId="urn:microsoft.com/office/officeart/2005/8/layout/orgChart1"/>
    <dgm:cxn modelId="{515E479F-90D0-4F99-BFF5-AA548EE81D92}" type="presOf" srcId="{5672D62B-2B1C-4FC4-B93C-965D5C38B096}" destId="{2C496080-1D78-4577-AFCB-49BFDA2651A8}" srcOrd="1" destOrd="0" presId="urn:microsoft.com/office/officeart/2005/8/layout/orgChart1"/>
    <dgm:cxn modelId="{D1EAA1B3-78EA-4F99-BEF0-ACF983C468C3}" type="presOf" srcId="{9ED80AA9-06BF-4C5E-A267-D14254CB046F}" destId="{9795B01F-7732-4A5B-9F3F-1FC4B494E1AD}" srcOrd="0" destOrd="0" presId="urn:microsoft.com/office/officeart/2005/8/layout/orgChart1"/>
    <dgm:cxn modelId="{97D3961D-F743-4BD2-8508-6F108A2C09FB}" type="presParOf" srcId="{9795B01F-7732-4A5B-9F3F-1FC4B494E1AD}" destId="{9094EBA7-73F1-4B60-B238-0FD2F3244420}" srcOrd="0" destOrd="0" presId="urn:microsoft.com/office/officeart/2005/8/layout/orgChart1"/>
    <dgm:cxn modelId="{35750FA9-2940-4DD4-9DCC-F2C4924016BC}" type="presParOf" srcId="{9094EBA7-73F1-4B60-B238-0FD2F3244420}" destId="{C74196CC-7036-42F0-B4CE-F574F853FAAF}" srcOrd="0" destOrd="0" presId="urn:microsoft.com/office/officeart/2005/8/layout/orgChart1"/>
    <dgm:cxn modelId="{5601AF73-7DAF-4EC4-B66A-168472D0CF1A}" type="presParOf" srcId="{C74196CC-7036-42F0-B4CE-F574F853FAAF}" destId="{2A54423D-0F41-43CD-81DB-1583277DFB69}" srcOrd="0" destOrd="0" presId="urn:microsoft.com/office/officeart/2005/8/layout/orgChart1"/>
    <dgm:cxn modelId="{FC16370D-8C0A-4ACD-8A4E-174D51C13112}" type="presParOf" srcId="{C74196CC-7036-42F0-B4CE-F574F853FAAF}" destId="{2C496080-1D78-4577-AFCB-49BFDA2651A8}" srcOrd="1" destOrd="0" presId="urn:microsoft.com/office/officeart/2005/8/layout/orgChart1"/>
    <dgm:cxn modelId="{A34C8379-39B4-4578-823A-E970AF4B1E4E}" type="presParOf" srcId="{9094EBA7-73F1-4B60-B238-0FD2F3244420}" destId="{B87E9948-D2CE-4481-A689-0CACF89068F0}" srcOrd="1" destOrd="0" presId="urn:microsoft.com/office/officeart/2005/8/layout/orgChart1"/>
    <dgm:cxn modelId="{AF6B04C7-0BEB-4BA6-8152-66A705457E69}" type="presParOf" srcId="{9094EBA7-73F1-4B60-B238-0FD2F3244420}" destId="{AA4F35E4-A81D-4DF4-9C15-9774A2001202}"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E215E3-1D3D-495C-90BE-59CB9286D5A5}">
      <dsp:nvSpPr>
        <dsp:cNvPr id="0" name=""/>
        <dsp:cNvSpPr/>
      </dsp:nvSpPr>
      <dsp:spPr>
        <a:xfrm>
          <a:off x="5052633" y="1709846"/>
          <a:ext cx="2067249" cy="717557"/>
        </a:xfrm>
        <a:custGeom>
          <a:avLst/>
          <a:gdLst/>
          <a:ahLst/>
          <a:cxnLst/>
          <a:rect l="0" t="0" r="0" b="0"/>
          <a:pathLst>
            <a:path>
              <a:moveTo>
                <a:pt x="0" y="0"/>
              </a:moveTo>
              <a:lnTo>
                <a:pt x="0" y="358778"/>
              </a:lnTo>
              <a:lnTo>
                <a:pt x="2067249" y="358778"/>
              </a:lnTo>
              <a:lnTo>
                <a:pt x="2067249" y="717557"/>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51B810E-B434-41D5-B049-D5A1283A0372}">
      <dsp:nvSpPr>
        <dsp:cNvPr id="0" name=""/>
        <dsp:cNvSpPr/>
      </dsp:nvSpPr>
      <dsp:spPr>
        <a:xfrm>
          <a:off x="2985383" y="1709846"/>
          <a:ext cx="2067249" cy="717557"/>
        </a:xfrm>
        <a:custGeom>
          <a:avLst/>
          <a:gdLst/>
          <a:ahLst/>
          <a:cxnLst/>
          <a:rect l="0" t="0" r="0" b="0"/>
          <a:pathLst>
            <a:path>
              <a:moveTo>
                <a:pt x="2067249" y="0"/>
              </a:moveTo>
              <a:lnTo>
                <a:pt x="2067249" y="358778"/>
              </a:lnTo>
              <a:lnTo>
                <a:pt x="0" y="358778"/>
              </a:lnTo>
              <a:lnTo>
                <a:pt x="0" y="717557"/>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A54423D-0F41-43CD-81DB-1583277DFB69}">
      <dsp:nvSpPr>
        <dsp:cNvPr id="0" name=""/>
        <dsp:cNvSpPr/>
      </dsp:nvSpPr>
      <dsp:spPr>
        <a:xfrm>
          <a:off x="2408347" y="1375"/>
          <a:ext cx="5288572" cy="1708471"/>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1955800">
            <a:lnSpc>
              <a:spcPct val="90000"/>
            </a:lnSpc>
            <a:spcBef>
              <a:spcPct val="0"/>
            </a:spcBef>
            <a:spcAft>
              <a:spcPct val="35000"/>
            </a:spcAft>
            <a:buNone/>
          </a:pPr>
          <a:r>
            <a:rPr lang="en-US" sz="4400" kern="1200"/>
            <a:t>Types of Wave Motion</a:t>
          </a:r>
          <a:endParaRPr lang="en-GB" sz="4400" kern="1200"/>
        </a:p>
      </dsp:txBody>
      <dsp:txXfrm>
        <a:off x="2408347" y="1375"/>
        <a:ext cx="5288572" cy="1708471"/>
      </dsp:txXfrm>
    </dsp:sp>
    <dsp:sp modelId="{A4509001-E045-4746-9369-11369067F2C6}">
      <dsp:nvSpPr>
        <dsp:cNvPr id="0" name=""/>
        <dsp:cNvSpPr/>
      </dsp:nvSpPr>
      <dsp:spPr>
        <a:xfrm>
          <a:off x="1276912" y="2427403"/>
          <a:ext cx="3416942" cy="1708471"/>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1955800">
            <a:lnSpc>
              <a:spcPct val="90000"/>
            </a:lnSpc>
            <a:spcBef>
              <a:spcPct val="0"/>
            </a:spcBef>
            <a:spcAft>
              <a:spcPct val="35000"/>
            </a:spcAft>
            <a:buNone/>
          </a:pPr>
          <a:r>
            <a:rPr lang="en-US" sz="4400" kern="1200" dirty="0"/>
            <a:t>Transverse</a:t>
          </a:r>
          <a:endParaRPr lang="en-GB" sz="4400" kern="1200" dirty="0"/>
        </a:p>
      </dsp:txBody>
      <dsp:txXfrm>
        <a:off x="1276912" y="2427403"/>
        <a:ext cx="3416942" cy="1708471"/>
      </dsp:txXfrm>
    </dsp:sp>
    <dsp:sp modelId="{22E7E314-CCD5-45B7-80CE-E48A274F65C2}">
      <dsp:nvSpPr>
        <dsp:cNvPr id="0" name=""/>
        <dsp:cNvSpPr/>
      </dsp:nvSpPr>
      <dsp:spPr>
        <a:xfrm>
          <a:off x="5411412" y="2427403"/>
          <a:ext cx="3416942" cy="1708471"/>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1955800">
            <a:lnSpc>
              <a:spcPct val="90000"/>
            </a:lnSpc>
            <a:spcBef>
              <a:spcPct val="0"/>
            </a:spcBef>
            <a:spcAft>
              <a:spcPct val="35000"/>
            </a:spcAft>
            <a:buNone/>
          </a:pPr>
          <a:r>
            <a:rPr lang="en-US" sz="4400" kern="1200" dirty="0"/>
            <a:t>Longitudinal</a:t>
          </a:r>
          <a:endParaRPr lang="en-GB" sz="4400" kern="1200" dirty="0"/>
        </a:p>
      </dsp:txBody>
      <dsp:txXfrm>
        <a:off x="5411412" y="2427403"/>
        <a:ext cx="3416942" cy="17084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54423D-0F41-43CD-81DB-1583277DFB69}">
      <dsp:nvSpPr>
        <dsp:cNvPr id="0" name=""/>
        <dsp:cNvSpPr/>
      </dsp:nvSpPr>
      <dsp:spPr>
        <a:xfrm>
          <a:off x="854" y="426476"/>
          <a:ext cx="3177224" cy="1026401"/>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15" tIns="31115" rIns="31115" bIns="31115" numCol="1" spcCol="1270" anchor="ctr" anchorCtr="0">
          <a:noAutofit/>
        </a:bodyPr>
        <a:lstStyle/>
        <a:p>
          <a:pPr marL="0" lvl="0" indent="0" algn="ctr" defTabSz="2178050">
            <a:lnSpc>
              <a:spcPct val="90000"/>
            </a:lnSpc>
            <a:spcBef>
              <a:spcPct val="0"/>
            </a:spcBef>
            <a:spcAft>
              <a:spcPct val="35000"/>
            </a:spcAft>
            <a:buNone/>
          </a:pPr>
          <a:r>
            <a:rPr lang="en-US" sz="4900" kern="1200" dirty="0"/>
            <a:t>Transverse</a:t>
          </a:r>
          <a:endParaRPr lang="en-GB" sz="4900" kern="1200" dirty="0"/>
        </a:p>
      </dsp:txBody>
      <dsp:txXfrm>
        <a:off x="854" y="426476"/>
        <a:ext cx="3177224" cy="102640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54423D-0F41-43CD-81DB-1583277DFB69}">
      <dsp:nvSpPr>
        <dsp:cNvPr id="0" name=""/>
        <dsp:cNvSpPr/>
      </dsp:nvSpPr>
      <dsp:spPr>
        <a:xfrm>
          <a:off x="854" y="426476"/>
          <a:ext cx="3177224" cy="1026401"/>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035" tIns="26035" rIns="26035" bIns="26035" numCol="1" spcCol="1270" anchor="ctr" anchorCtr="0">
          <a:noAutofit/>
        </a:bodyPr>
        <a:lstStyle/>
        <a:p>
          <a:pPr marL="0" lvl="0" indent="0" algn="ctr" defTabSz="1822450">
            <a:lnSpc>
              <a:spcPct val="90000"/>
            </a:lnSpc>
            <a:spcBef>
              <a:spcPct val="0"/>
            </a:spcBef>
            <a:spcAft>
              <a:spcPct val="35000"/>
            </a:spcAft>
            <a:buNone/>
          </a:pPr>
          <a:r>
            <a:rPr lang="en-US" sz="4100" kern="1200" dirty="0"/>
            <a:t>Longitudinal</a:t>
          </a:r>
          <a:endParaRPr lang="en-GB" sz="4100" kern="1200" dirty="0"/>
        </a:p>
      </dsp:txBody>
      <dsp:txXfrm>
        <a:off x="854" y="426476"/>
        <a:ext cx="3177224" cy="1026401"/>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jpe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5132C3-B210-414F-BF16-3F82B9BF2BD8}" type="datetimeFigureOut">
              <a:rPr lang="en-GB" smtClean="0"/>
              <a:t>11/03/2025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77473A-5D7E-4FEA-AB41-06A0898EA2EE}" type="slidenum">
              <a:rPr lang="en-GB" smtClean="0"/>
              <a:t>‹#›</a:t>
            </a:fld>
            <a:endParaRPr lang="en-GB"/>
          </a:p>
        </p:txBody>
      </p:sp>
    </p:spTree>
    <p:extLst>
      <p:ext uri="{BB962C8B-B14F-4D97-AF65-F5344CB8AC3E}">
        <p14:creationId xmlns:p14="http://schemas.microsoft.com/office/powerpoint/2010/main" val="17005266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5F77473A-5D7E-4FEA-AB41-06A0898EA2EE}" type="slidenum">
              <a:rPr lang="en-GB" smtClean="0"/>
              <a:t>1</a:t>
            </a:fld>
            <a:endParaRPr lang="en-GB"/>
          </a:p>
        </p:txBody>
      </p:sp>
    </p:spTree>
    <p:extLst>
      <p:ext uri="{BB962C8B-B14F-4D97-AF65-F5344CB8AC3E}">
        <p14:creationId xmlns:p14="http://schemas.microsoft.com/office/powerpoint/2010/main" val="40204240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A8DBC7-617B-1FA4-5D9C-8F169E4A8C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ED7E80-A3DD-45DD-0BDB-D43F04DF1D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D277E6-83D1-4EBB-AB95-486F031FB4B7}"/>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14A2B0A9-638F-7462-32DB-B40090774C48}"/>
              </a:ext>
            </a:extLst>
          </p:cNvPr>
          <p:cNvSpPr>
            <a:spLocks noGrp="1"/>
          </p:cNvSpPr>
          <p:nvPr>
            <p:ph type="sldNum" sz="quarter" idx="5"/>
          </p:nvPr>
        </p:nvSpPr>
        <p:spPr/>
        <p:txBody>
          <a:bodyPr/>
          <a:lstStyle/>
          <a:p>
            <a:fld id="{5F77473A-5D7E-4FEA-AB41-06A0898EA2EE}" type="slidenum">
              <a:rPr lang="en-GB" smtClean="0"/>
              <a:t>12</a:t>
            </a:fld>
            <a:endParaRPr lang="en-GB"/>
          </a:p>
        </p:txBody>
      </p:sp>
    </p:spTree>
    <p:extLst>
      <p:ext uri="{BB962C8B-B14F-4D97-AF65-F5344CB8AC3E}">
        <p14:creationId xmlns:p14="http://schemas.microsoft.com/office/powerpoint/2010/main" val="873582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4177AF-4813-16F3-12EC-4CDA1C1AA4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BAAE70-E7A7-8CB5-E53A-C77591C296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43F37B-5907-E85B-CF56-4DBD0AD4BE6B}"/>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835CA1C0-50F2-7A4B-A880-2A9D6D1EFFB2}"/>
              </a:ext>
            </a:extLst>
          </p:cNvPr>
          <p:cNvSpPr>
            <a:spLocks noGrp="1"/>
          </p:cNvSpPr>
          <p:nvPr>
            <p:ph type="sldNum" sz="quarter" idx="5"/>
          </p:nvPr>
        </p:nvSpPr>
        <p:spPr/>
        <p:txBody>
          <a:bodyPr/>
          <a:lstStyle/>
          <a:p>
            <a:fld id="{5F77473A-5D7E-4FEA-AB41-06A0898EA2EE}" type="slidenum">
              <a:rPr lang="en-GB" smtClean="0"/>
              <a:t>13</a:t>
            </a:fld>
            <a:endParaRPr lang="en-GB"/>
          </a:p>
        </p:txBody>
      </p:sp>
    </p:spTree>
    <p:extLst>
      <p:ext uri="{BB962C8B-B14F-4D97-AF65-F5344CB8AC3E}">
        <p14:creationId xmlns:p14="http://schemas.microsoft.com/office/powerpoint/2010/main" val="37379294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BBE751-9A0B-C29A-F465-B1D9FEA63C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45318A-F489-B4B5-3ECA-E81936EEB8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85AC7F-E238-7D80-E0AB-DC8CA8C3C447}"/>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A22FA0E5-7C7F-DF5E-7667-035BBC506516}"/>
              </a:ext>
            </a:extLst>
          </p:cNvPr>
          <p:cNvSpPr>
            <a:spLocks noGrp="1"/>
          </p:cNvSpPr>
          <p:nvPr>
            <p:ph type="sldNum" sz="quarter" idx="5"/>
          </p:nvPr>
        </p:nvSpPr>
        <p:spPr/>
        <p:txBody>
          <a:bodyPr/>
          <a:lstStyle/>
          <a:p>
            <a:fld id="{5F77473A-5D7E-4FEA-AB41-06A0898EA2EE}" type="slidenum">
              <a:rPr lang="en-GB" smtClean="0"/>
              <a:t>14</a:t>
            </a:fld>
            <a:endParaRPr lang="en-GB"/>
          </a:p>
        </p:txBody>
      </p:sp>
    </p:spTree>
    <p:extLst>
      <p:ext uri="{BB962C8B-B14F-4D97-AF65-F5344CB8AC3E}">
        <p14:creationId xmlns:p14="http://schemas.microsoft.com/office/powerpoint/2010/main" val="11210167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78A222-F233-7EE6-8728-C2FC5E0F91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E6FF04-18AE-FDF3-40EE-939BCECB28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5E07AA-DF36-EEBB-330B-CFA449818354}"/>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0DEAEC45-EC24-B499-74B0-EDC3685D58F0}"/>
              </a:ext>
            </a:extLst>
          </p:cNvPr>
          <p:cNvSpPr>
            <a:spLocks noGrp="1"/>
          </p:cNvSpPr>
          <p:nvPr>
            <p:ph type="sldNum" sz="quarter" idx="5"/>
          </p:nvPr>
        </p:nvSpPr>
        <p:spPr/>
        <p:txBody>
          <a:bodyPr/>
          <a:lstStyle/>
          <a:p>
            <a:fld id="{5F77473A-5D7E-4FEA-AB41-06A0898EA2EE}" type="slidenum">
              <a:rPr lang="en-GB" smtClean="0"/>
              <a:t>15</a:t>
            </a:fld>
            <a:endParaRPr lang="en-GB"/>
          </a:p>
        </p:txBody>
      </p:sp>
    </p:spTree>
    <p:extLst>
      <p:ext uri="{BB962C8B-B14F-4D97-AF65-F5344CB8AC3E}">
        <p14:creationId xmlns:p14="http://schemas.microsoft.com/office/powerpoint/2010/main" val="29416076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3021F5-BD7E-759F-39D9-0F0646FBAF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654FB6-70A9-745D-AB8B-6BC75B266F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AB2CFB-E5D1-B6DC-B596-27D613507FE7}"/>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4E9D1550-97B8-63E3-73A6-CE4EE5546CEE}"/>
              </a:ext>
            </a:extLst>
          </p:cNvPr>
          <p:cNvSpPr>
            <a:spLocks noGrp="1"/>
          </p:cNvSpPr>
          <p:nvPr>
            <p:ph type="sldNum" sz="quarter" idx="5"/>
          </p:nvPr>
        </p:nvSpPr>
        <p:spPr/>
        <p:txBody>
          <a:bodyPr/>
          <a:lstStyle/>
          <a:p>
            <a:fld id="{5F77473A-5D7E-4FEA-AB41-06A0898EA2EE}" type="slidenum">
              <a:rPr lang="en-GB" smtClean="0"/>
              <a:t>16</a:t>
            </a:fld>
            <a:endParaRPr lang="en-GB"/>
          </a:p>
        </p:txBody>
      </p:sp>
    </p:spTree>
    <p:extLst>
      <p:ext uri="{BB962C8B-B14F-4D97-AF65-F5344CB8AC3E}">
        <p14:creationId xmlns:p14="http://schemas.microsoft.com/office/powerpoint/2010/main" val="9785998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5F77473A-5D7E-4FEA-AB41-06A0898EA2EE}" type="slidenum">
              <a:rPr lang="en-GB" smtClean="0"/>
              <a:t>2</a:t>
            </a:fld>
            <a:endParaRPr lang="en-GB"/>
          </a:p>
        </p:txBody>
      </p:sp>
    </p:spTree>
    <p:extLst>
      <p:ext uri="{BB962C8B-B14F-4D97-AF65-F5344CB8AC3E}">
        <p14:creationId xmlns:p14="http://schemas.microsoft.com/office/powerpoint/2010/main" val="1486985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5F77473A-5D7E-4FEA-AB41-06A0898EA2EE}" type="slidenum">
              <a:rPr lang="en-GB" smtClean="0"/>
              <a:t>5</a:t>
            </a:fld>
            <a:endParaRPr lang="en-GB"/>
          </a:p>
        </p:txBody>
      </p:sp>
    </p:spTree>
    <p:extLst>
      <p:ext uri="{BB962C8B-B14F-4D97-AF65-F5344CB8AC3E}">
        <p14:creationId xmlns:p14="http://schemas.microsoft.com/office/powerpoint/2010/main" val="3325726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F86253-66F2-20FF-F898-04F824CA22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DACF90-EB34-B6DD-E606-7B4219E298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F64A13-DE95-46C0-A013-3C453C19B403}"/>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D00B95AD-20C6-DF6B-476A-7E3E39A0E563}"/>
              </a:ext>
            </a:extLst>
          </p:cNvPr>
          <p:cNvSpPr>
            <a:spLocks noGrp="1"/>
          </p:cNvSpPr>
          <p:nvPr>
            <p:ph type="sldNum" sz="quarter" idx="5"/>
          </p:nvPr>
        </p:nvSpPr>
        <p:spPr/>
        <p:txBody>
          <a:bodyPr/>
          <a:lstStyle/>
          <a:p>
            <a:fld id="{5F77473A-5D7E-4FEA-AB41-06A0898EA2EE}" type="slidenum">
              <a:rPr lang="en-GB" smtClean="0"/>
              <a:t>6</a:t>
            </a:fld>
            <a:endParaRPr lang="en-GB"/>
          </a:p>
        </p:txBody>
      </p:sp>
    </p:spTree>
    <p:extLst>
      <p:ext uri="{BB962C8B-B14F-4D97-AF65-F5344CB8AC3E}">
        <p14:creationId xmlns:p14="http://schemas.microsoft.com/office/powerpoint/2010/main" val="1470441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9A6370-EFD7-7DD6-63E4-281D4E884E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657DC2-9DFD-AE07-321E-287FFB49E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E93048-FF2F-9523-F451-378C858B00B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27D116F2-E7ED-37EC-1DBE-A3F3A25AC93A}"/>
              </a:ext>
            </a:extLst>
          </p:cNvPr>
          <p:cNvSpPr>
            <a:spLocks noGrp="1"/>
          </p:cNvSpPr>
          <p:nvPr>
            <p:ph type="sldNum" sz="quarter" idx="5"/>
          </p:nvPr>
        </p:nvSpPr>
        <p:spPr/>
        <p:txBody>
          <a:bodyPr/>
          <a:lstStyle/>
          <a:p>
            <a:fld id="{5F77473A-5D7E-4FEA-AB41-06A0898EA2EE}" type="slidenum">
              <a:rPr lang="en-GB" smtClean="0"/>
              <a:t>7</a:t>
            </a:fld>
            <a:endParaRPr lang="en-GB"/>
          </a:p>
        </p:txBody>
      </p:sp>
    </p:spTree>
    <p:extLst>
      <p:ext uri="{BB962C8B-B14F-4D97-AF65-F5344CB8AC3E}">
        <p14:creationId xmlns:p14="http://schemas.microsoft.com/office/powerpoint/2010/main" val="141663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F8EB28-B333-32C1-2F12-F81AF8D4FC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D80AFB-2F06-EBCD-4D4D-386C4F91D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B6672E-0311-3F83-2592-4DAD0D0DEA91}"/>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97380557-A642-FF7C-7640-2249C8F4EF2B}"/>
              </a:ext>
            </a:extLst>
          </p:cNvPr>
          <p:cNvSpPr>
            <a:spLocks noGrp="1"/>
          </p:cNvSpPr>
          <p:nvPr>
            <p:ph type="sldNum" sz="quarter" idx="5"/>
          </p:nvPr>
        </p:nvSpPr>
        <p:spPr/>
        <p:txBody>
          <a:bodyPr/>
          <a:lstStyle/>
          <a:p>
            <a:fld id="{5F77473A-5D7E-4FEA-AB41-06A0898EA2EE}" type="slidenum">
              <a:rPr lang="en-GB" smtClean="0"/>
              <a:t>8</a:t>
            </a:fld>
            <a:endParaRPr lang="en-GB"/>
          </a:p>
        </p:txBody>
      </p:sp>
    </p:spTree>
    <p:extLst>
      <p:ext uri="{BB962C8B-B14F-4D97-AF65-F5344CB8AC3E}">
        <p14:creationId xmlns:p14="http://schemas.microsoft.com/office/powerpoint/2010/main" val="23761048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D4C592-6541-8539-55A7-BF25261C3C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BA53BF-1BCF-94D0-1E9F-44484845C7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5FDA6E-F3B1-6D55-588F-6C0AB8E3F3DD}"/>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03E1C890-E899-9DB3-3336-868B0C306C1C}"/>
              </a:ext>
            </a:extLst>
          </p:cNvPr>
          <p:cNvSpPr>
            <a:spLocks noGrp="1"/>
          </p:cNvSpPr>
          <p:nvPr>
            <p:ph type="sldNum" sz="quarter" idx="5"/>
          </p:nvPr>
        </p:nvSpPr>
        <p:spPr/>
        <p:txBody>
          <a:bodyPr/>
          <a:lstStyle/>
          <a:p>
            <a:fld id="{5F77473A-5D7E-4FEA-AB41-06A0898EA2EE}" type="slidenum">
              <a:rPr lang="en-GB" smtClean="0"/>
              <a:t>9</a:t>
            </a:fld>
            <a:endParaRPr lang="en-GB"/>
          </a:p>
        </p:txBody>
      </p:sp>
    </p:spTree>
    <p:extLst>
      <p:ext uri="{BB962C8B-B14F-4D97-AF65-F5344CB8AC3E}">
        <p14:creationId xmlns:p14="http://schemas.microsoft.com/office/powerpoint/2010/main" val="34665811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1B8CB2-F5AF-37A1-A0A5-8A951B5C24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31C6D8-0A95-3DC6-1728-997701FDEE3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CCBF14-9A0E-7FC1-364B-4699668E7F46}"/>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9913331-4DF6-BC16-930F-31CD9880280C}"/>
              </a:ext>
            </a:extLst>
          </p:cNvPr>
          <p:cNvSpPr>
            <a:spLocks noGrp="1"/>
          </p:cNvSpPr>
          <p:nvPr>
            <p:ph type="sldNum" sz="quarter" idx="5"/>
          </p:nvPr>
        </p:nvSpPr>
        <p:spPr/>
        <p:txBody>
          <a:bodyPr/>
          <a:lstStyle/>
          <a:p>
            <a:fld id="{5F77473A-5D7E-4FEA-AB41-06A0898EA2EE}" type="slidenum">
              <a:rPr lang="en-GB" smtClean="0"/>
              <a:t>10</a:t>
            </a:fld>
            <a:endParaRPr lang="en-GB"/>
          </a:p>
        </p:txBody>
      </p:sp>
    </p:spTree>
    <p:extLst>
      <p:ext uri="{BB962C8B-B14F-4D97-AF65-F5344CB8AC3E}">
        <p14:creationId xmlns:p14="http://schemas.microsoft.com/office/powerpoint/2010/main" val="3376898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67D5BC-DA1E-BFE1-4881-0808F25DC9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D118BE-D655-B0A0-F557-852E2F3A2F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DB5EC58-A720-0553-CABD-BFADACE7104F}"/>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39F9BACE-0198-D6E6-5C5B-4F32D98B77A5}"/>
              </a:ext>
            </a:extLst>
          </p:cNvPr>
          <p:cNvSpPr>
            <a:spLocks noGrp="1"/>
          </p:cNvSpPr>
          <p:nvPr>
            <p:ph type="sldNum" sz="quarter" idx="5"/>
          </p:nvPr>
        </p:nvSpPr>
        <p:spPr/>
        <p:txBody>
          <a:bodyPr/>
          <a:lstStyle/>
          <a:p>
            <a:fld id="{5F77473A-5D7E-4FEA-AB41-06A0898EA2EE}" type="slidenum">
              <a:rPr lang="en-GB" smtClean="0"/>
              <a:t>11</a:t>
            </a:fld>
            <a:endParaRPr lang="en-GB"/>
          </a:p>
        </p:txBody>
      </p:sp>
    </p:spTree>
    <p:extLst>
      <p:ext uri="{BB962C8B-B14F-4D97-AF65-F5344CB8AC3E}">
        <p14:creationId xmlns:p14="http://schemas.microsoft.com/office/powerpoint/2010/main" val="4153669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41E1D7E-F3D9-4A12-9BE2-D738B0C65B36}" type="datetimeFigureOut">
              <a:rPr lang="en-GB" smtClean="0"/>
              <a:t>11/03/2025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FCB246-2C42-4E7B-BE01-A4CF8AB5829D}" type="slidenum">
              <a:rPr lang="en-GB" smtClean="0"/>
              <a:t>‹#›</a:t>
            </a:fld>
            <a:endParaRPr lang="en-GB"/>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50680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441E1D7E-F3D9-4A12-9BE2-D738B0C65B36}" type="datetimeFigureOut">
              <a:rPr lang="en-GB" smtClean="0"/>
              <a:t>11/03/2025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982632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1E1D7E-F3D9-4A12-9BE2-D738B0C65B36}" type="datetimeFigureOut">
              <a:rPr lang="en-GB" smtClean="0"/>
              <a:t>11/03/2025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7704017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1E1D7E-F3D9-4A12-9BE2-D738B0C65B36}" type="datetimeFigureOut">
              <a:rPr lang="en-GB" smtClean="0"/>
              <a:t>11/03/2025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FCB246-2C42-4E7B-BE01-A4CF8AB5829D}" type="slidenum">
              <a:rPr lang="en-GB" smtClean="0"/>
              <a:t>‹#›</a:t>
            </a:fld>
            <a:endParaRPr lang="en-GB"/>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spTree>
    <p:extLst>
      <p:ext uri="{BB962C8B-B14F-4D97-AF65-F5344CB8AC3E}">
        <p14:creationId xmlns:p14="http://schemas.microsoft.com/office/powerpoint/2010/main" val="16546515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1E1D7E-F3D9-4A12-9BE2-D738B0C65B36}" type="datetimeFigureOut">
              <a:rPr lang="en-GB" smtClean="0"/>
              <a:t>11/03/2025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4085723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1E1D7E-F3D9-4A12-9BE2-D738B0C65B36}" type="datetimeFigureOut">
              <a:rPr lang="en-GB" smtClean="0"/>
              <a:t>11/03/2025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FCB246-2C42-4E7B-BE01-A4CF8AB5829D}" type="slidenum">
              <a:rPr lang="en-GB" smtClean="0"/>
              <a:t>‹#›</a:t>
            </a:fld>
            <a:endParaRPr lang="en-GB"/>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spTree>
    <p:extLst>
      <p:ext uri="{BB962C8B-B14F-4D97-AF65-F5344CB8AC3E}">
        <p14:creationId xmlns:p14="http://schemas.microsoft.com/office/powerpoint/2010/main" val="33056228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1E1D7E-F3D9-4A12-9BE2-D738B0C65B36}" type="datetimeFigureOut">
              <a:rPr lang="en-GB" smtClean="0"/>
              <a:t>11/03/2025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12172187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41E1D7E-F3D9-4A12-9BE2-D738B0C65B36}" type="datetimeFigureOut">
              <a:rPr lang="en-GB" smtClean="0"/>
              <a:t>11/03/2025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11751160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41E1D7E-F3D9-4A12-9BE2-D738B0C65B36}" type="datetimeFigureOut">
              <a:rPr lang="en-GB" smtClean="0"/>
              <a:t>11/03/2025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2883850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41E1D7E-F3D9-4A12-9BE2-D738B0C65B36}" type="datetimeFigureOut">
              <a:rPr lang="en-GB" smtClean="0"/>
              <a:t>11/03/2025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1895406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1E1D7E-F3D9-4A12-9BE2-D738B0C65B36}" type="datetimeFigureOut">
              <a:rPr lang="en-GB" smtClean="0"/>
              <a:t>11/03/2025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3081074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41E1D7E-F3D9-4A12-9BE2-D738B0C65B36}" type="datetimeFigureOut">
              <a:rPr lang="en-GB" smtClean="0"/>
              <a:t>11/03/2025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1690909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41E1D7E-F3D9-4A12-9BE2-D738B0C65B36}" type="datetimeFigureOut">
              <a:rPr lang="en-GB" smtClean="0"/>
              <a:t>11/03/2025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2423479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41E1D7E-F3D9-4A12-9BE2-D738B0C65B36}" type="datetimeFigureOut">
              <a:rPr lang="en-GB" smtClean="0"/>
              <a:t>11/03/2025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1379203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1E1D7E-F3D9-4A12-9BE2-D738B0C65B36}" type="datetimeFigureOut">
              <a:rPr lang="en-GB" smtClean="0"/>
              <a:t>11/03/2025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2923222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1E1D7E-F3D9-4A12-9BE2-D738B0C65B36}" type="datetimeFigureOut">
              <a:rPr lang="en-GB" smtClean="0"/>
              <a:t>11/03/2025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1635074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1E1D7E-F3D9-4A12-9BE2-D738B0C65B36}" type="datetimeFigureOut">
              <a:rPr lang="en-GB" smtClean="0"/>
              <a:t>11/03/2025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BFCB246-2C42-4E7B-BE01-A4CF8AB5829D}" type="slidenum">
              <a:rPr lang="en-GB" smtClean="0"/>
              <a:t>‹#›</a:t>
            </a:fld>
            <a:endParaRPr lang="en-GB"/>
          </a:p>
        </p:txBody>
      </p:sp>
    </p:spTree>
    <p:extLst>
      <p:ext uri="{BB962C8B-B14F-4D97-AF65-F5344CB8AC3E}">
        <p14:creationId xmlns:p14="http://schemas.microsoft.com/office/powerpoint/2010/main" val="4157592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441E1D7E-F3D9-4A12-9BE2-D738B0C65B36}" type="datetimeFigureOut">
              <a:rPr lang="en-GB" smtClean="0"/>
              <a:t>11/03/2025</a:t>
            </a:fld>
            <a:endParaRPr lang="en-GB"/>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GB"/>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EBFCB246-2C42-4E7B-BE01-A4CF8AB5829D}" type="slidenum">
              <a:rPr lang="en-GB" smtClean="0"/>
              <a:t>‹#›</a:t>
            </a:fld>
            <a:endParaRPr lang="en-GB"/>
          </a:p>
        </p:txBody>
      </p:sp>
    </p:spTree>
    <p:extLst>
      <p:ext uri="{BB962C8B-B14F-4D97-AF65-F5344CB8AC3E}">
        <p14:creationId xmlns:p14="http://schemas.microsoft.com/office/powerpoint/2010/main" val="404247869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7/06/relationships/model3d" Target="../media/model3d1.glb"/><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8F5C4-8B79-0B3A-1083-4DBCCAC6052E}"/>
              </a:ext>
            </a:extLst>
          </p:cNvPr>
          <p:cNvSpPr>
            <a:spLocks noGrp="1"/>
          </p:cNvSpPr>
          <p:nvPr>
            <p:ph type="ctrTitle"/>
          </p:nvPr>
        </p:nvSpPr>
        <p:spPr>
          <a:xfrm>
            <a:off x="4168877" y="2938654"/>
            <a:ext cx="3854245" cy="980691"/>
          </a:xfrm>
        </p:spPr>
        <p:txBody>
          <a:bodyPr>
            <a:noAutofit/>
          </a:bodyPr>
          <a:lstStyle/>
          <a:p>
            <a:r>
              <a:rPr lang="en-US" sz="5400" b="1"/>
              <a:t>Welcome</a:t>
            </a:r>
            <a:endParaRPr lang="en-GB" sz="5400" b="1"/>
          </a:p>
        </p:txBody>
      </p:sp>
    </p:spTree>
    <p:extLst>
      <p:ext uri="{BB962C8B-B14F-4D97-AF65-F5344CB8AC3E}">
        <p14:creationId xmlns:p14="http://schemas.microsoft.com/office/powerpoint/2010/main" val="4067324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a:extLst>
            <a:ext uri="{FF2B5EF4-FFF2-40B4-BE49-F238E27FC236}">
              <a16:creationId xmlns:a16="http://schemas.microsoft.com/office/drawing/2014/main" id="{20DB3D9D-0CA0-CBEE-748D-2F721B8F6364}"/>
            </a:ext>
          </a:extLst>
        </p:cNvPr>
        <p:cNvGrpSpPr/>
        <p:nvPr/>
      </p:nvGrpSpPr>
      <p:grpSpPr>
        <a:xfrm>
          <a:off x="0" y="0"/>
          <a:ext cx="0" cy="0"/>
          <a:chOff x="0" y="0"/>
          <a:chExt cx="0" cy="0"/>
        </a:xfrm>
      </p:grpSpPr>
      <p:cxnSp>
        <p:nvCxnSpPr>
          <p:cNvPr id="32" name="Straight Connector 31">
            <a:extLst>
              <a:ext uri="{FF2B5EF4-FFF2-40B4-BE49-F238E27FC236}">
                <a16:creationId xmlns:a16="http://schemas.microsoft.com/office/drawing/2014/main" id="{0512F9CB-A1A0-4043-A103-F6A4B94B695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ADBE6588-EE16-4389-857C-86A156D49E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17FD48D2-B0A7-413D-B947-AA55AC1296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2BE668D0-D906-4EEE-B32F-8C028624B8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D1DE67A3-B8F6-4CFD-A8E0-D15200F231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42" name="Rectangle 41">
            <a:extLst>
              <a:ext uri="{FF2B5EF4-FFF2-40B4-BE49-F238E27FC236}">
                <a16:creationId xmlns:a16="http://schemas.microsoft.com/office/drawing/2014/main" id="{762362DE-7747-4D8B-99FA-8E36F0B15F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A388EBA-CB80-A845-18A5-0D9A85736DEE}"/>
              </a:ext>
            </a:extLst>
          </p:cNvPr>
          <p:cNvSpPr txBox="1"/>
          <p:nvPr/>
        </p:nvSpPr>
        <p:spPr>
          <a:xfrm>
            <a:off x="4118685" y="486040"/>
            <a:ext cx="3972622" cy="1027816"/>
          </a:xfrm>
          <a:prstGeom prst="rect">
            <a:avLst/>
          </a:prstGeom>
        </p:spPr>
        <p:txBody>
          <a:bodyPr vert="horz" lIns="91440" tIns="45720" rIns="91440" bIns="45720" rtlCol="0" anchor="b">
            <a:normAutofit/>
          </a:bodyPr>
          <a:lstStyle/>
          <a:p>
            <a:pPr>
              <a:spcBef>
                <a:spcPct val="0"/>
              </a:spcBef>
              <a:spcAft>
                <a:spcPts val="600"/>
              </a:spcAft>
            </a:pPr>
            <a:r>
              <a:rPr lang="en-US" sz="4800" b="1" cap="all" dirty="0">
                <a:ln w="3175" cmpd="sng">
                  <a:noFill/>
                </a:ln>
                <a:latin typeface="+mj-lt"/>
                <a:ea typeface="+mj-ea"/>
                <a:cs typeface="+mj-cs"/>
              </a:rPr>
              <a:t>Definitions</a:t>
            </a:r>
          </a:p>
        </p:txBody>
      </p:sp>
      <p:pic>
        <p:nvPicPr>
          <p:cNvPr id="4" name="Picture 3" descr="A diagram of a waveform&#10;&#10;AI-generated content may be incorrect.">
            <a:extLst>
              <a:ext uri="{FF2B5EF4-FFF2-40B4-BE49-F238E27FC236}">
                <a16:creationId xmlns:a16="http://schemas.microsoft.com/office/drawing/2014/main" id="{7CEB55F7-E60B-7CCB-AED6-EB2597F16FFE}"/>
              </a:ext>
            </a:extLst>
          </p:cNvPr>
          <p:cNvPicPr>
            <a:picLocks noChangeAspect="1"/>
          </p:cNvPicPr>
          <p:nvPr/>
        </p:nvPicPr>
        <p:blipFill>
          <a:blip r:embed="rId3"/>
          <a:stretch>
            <a:fillRect/>
          </a:stretch>
        </p:blipFill>
        <p:spPr>
          <a:xfrm>
            <a:off x="657365" y="1915996"/>
            <a:ext cx="4004489" cy="3173556"/>
          </a:xfrm>
          <a:prstGeom prst="rect">
            <a:avLst/>
          </a:prstGeom>
          <a:ln w="15875">
            <a:solidFill>
              <a:srgbClr val="FFFFFF">
                <a:alpha val="40000"/>
              </a:srgbClr>
            </a:solidFill>
          </a:ln>
          <a:effectLst>
            <a:innerShdw blurRad="57150" dist="38100" dir="14460000">
              <a:prstClr val="black">
                <a:alpha val="70000"/>
              </a:prstClr>
            </a:innerShdw>
          </a:effectLst>
        </p:spPr>
      </p:pic>
      <p:grpSp>
        <p:nvGrpSpPr>
          <p:cNvPr id="44" name="Group 43">
            <a:extLst>
              <a:ext uri="{FF2B5EF4-FFF2-40B4-BE49-F238E27FC236}">
                <a16:creationId xmlns:a16="http://schemas.microsoft.com/office/drawing/2014/main" id="{25123E6E-F713-4254-A6BF-358CC8EC6C9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45" name="Straight Connector 44">
              <a:extLst>
                <a:ext uri="{FF2B5EF4-FFF2-40B4-BE49-F238E27FC236}">
                  <a16:creationId xmlns:a16="http://schemas.microsoft.com/office/drawing/2014/main" id="{2F690FE0-5412-4598-8AD6-769BB36E2CE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B4850BB6-6709-408E-BEFD-24DC5E3C296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4A03B410-983E-40D8-A4EA-2BB747CB003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12B92421-6A58-4A51-AB7D-B97EA85E30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9D092B0B-C6FB-4CDC-ABE8-5C817CAC69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3" name="TextBox 2">
            <a:extLst>
              <a:ext uri="{FF2B5EF4-FFF2-40B4-BE49-F238E27FC236}">
                <a16:creationId xmlns:a16="http://schemas.microsoft.com/office/drawing/2014/main" id="{FF89DB23-5490-378D-5123-1178928D61E6}"/>
              </a:ext>
            </a:extLst>
          </p:cNvPr>
          <p:cNvSpPr txBox="1"/>
          <p:nvPr/>
        </p:nvSpPr>
        <p:spPr>
          <a:xfrm>
            <a:off x="6412581" y="2270825"/>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 name="TextBox 5">
            <a:extLst>
              <a:ext uri="{FF2B5EF4-FFF2-40B4-BE49-F238E27FC236}">
                <a16:creationId xmlns:a16="http://schemas.microsoft.com/office/drawing/2014/main" id="{1FFFCEDD-9DDB-8FA8-3813-47CCADE4F41C}"/>
              </a:ext>
            </a:extLst>
          </p:cNvPr>
          <p:cNvSpPr txBox="1"/>
          <p:nvPr/>
        </p:nvSpPr>
        <p:spPr>
          <a:xfrm>
            <a:off x="5171443" y="2843972"/>
            <a:ext cx="5035776" cy="923330"/>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GB" b="1" dirty="0">
                <a:solidFill>
                  <a:schemeClr val="bg1"/>
                </a:solidFill>
              </a:rPr>
              <a:t>Frequency (f)</a:t>
            </a:r>
            <a:r>
              <a:rPr lang="en-GB" dirty="0">
                <a:solidFill>
                  <a:schemeClr val="bg1"/>
                </a:solidFill>
              </a:rPr>
              <a:t> is the number of wave cycles (complete waves) that pass a fixed point in one second. </a:t>
            </a:r>
          </a:p>
        </p:txBody>
      </p:sp>
      <p:sp>
        <p:nvSpPr>
          <p:cNvPr id="5" name="TextBox 4">
            <a:extLst>
              <a:ext uri="{FF2B5EF4-FFF2-40B4-BE49-F238E27FC236}">
                <a16:creationId xmlns:a16="http://schemas.microsoft.com/office/drawing/2014/main" id="{09B7A5AF-23DD-C60C-22C7-3841E1A60FE8}"/>
              </a:ext>
            </a:extLst>
          </p:cNvPr>
          <p:cNvSpPr txBox="1"/>
          <p:nvPr/>
        </p:nvSpPr>
        <p:spPr>
          <a:xfrm>
            <a:off x="5171443" y="1912175"/>
            <a:ext cx="5035776" cy="923330"/>
          </a:xfrm>
          <a:prstGeom prst="rect">
            <a:avLst/>
          </a:prstGeom>
          <a:noFill/>
        </p:spPr>
        <p:txBody>
          <a:bodyPr wrap="square" rtlCol="0">
            <a:spAutoFit/>
          </a:bodyPr>
          <a:lstStyle/>
          <a:p>
            <a:pPr marL="285750" indent="-285750">
              <a:buFont typeface="Wingdings" panose="05000000000000000000" pitchFamily="2" charset="2"/>
              <a:buChar char="Ø"/>
            </a:pPr>
            <a:r>
              <a:rPr lang="en-GB" b="1" dirty="0">
                <a:solidFill>
                  <a:schemeClr val="bg1"/>
                </a:solidFill>
              </a:rPr>
              <a:t>Wavelength (λ) </a:t>
            </a:r>
            <a:r>
              <a:rPr lang="en-GB" dirty="0">
                <a:solidFill>
                  <a:schemeClr val="bg1"/>
                </a:solidFill>
              </a:rPr>
              <a:t>is the distance between two consecutive points in a wave that are in the same phase of motion.</a:t>
            </a:r>
          </a:p>
        </p:txBody>
      </p:sp>
      <p:sp>
        <p:nvSpPr>
          <p:cNvPr id="7" name="TextBox 6">
            <a:extLst>
              <a:ext uri="{FF2B5EF4-FFF2-40B4-BE49-F238E27FC236}">
                <a16:creationId xmlns:a16="http://schemas.microsoft.com/office/drawing/2014/main" id="{045BFE44-6256-C6B2-2482-F9AD3D3F1F55}"/>
              </a:ext>
            </a:extLst>
          </p:cNvPr>
          <p:cNvSpPr txBox="1"/>
          <p:nvPr/>
        </p:nvSpPr>
        <p:spPr>
          <a:xfrm>
            <a:off x="5171443" y="3761138"/>
            <a:ext cx="5035776" cy="1200329"/>
          </a:xfrm>
          <a:prstGeom prst="rect">
            <a:avLst/>
          </a:prstGeom>
          <a:noFill/>
        </p:spPr>
        <p:txBody>
          <a:bodyPr wrap="square" rtlCol="0">
            <a:spAutoFit/>
          </a:bodyPr>
          <a:lstStyle/>
          <a:p>
            <a:pPr marL="285750" indent="-285750">
              <a:buFont typeface="Wingdings" panose="05000000000000000000" pitchFamily="2" charset="2"/>
              <a:buChar char="Ø"/>
            </a:pPr>
            <a:r>
              <a:rPr lang="en-GB" b="1" dirty="0">
                <a:solidFill>
                  <a:schemeClr val="bg1"/>
                </a:solidFill>
              </a:rPr>
              <a:t>Amplitude</a:t>
            </a:r>
            <a:r>
              <a:rPr lang="en-GB" dirty="0">
                <a:solidFill>
                  <a:schemeClr val="bg1"/>
                </a:solidFill>
              </a:rPr>
              <a:t> is the maximum displacement of a wave from its mean (rest) position. It represents the height of the wave and determines the wave's energy.</a:t>
            </a:r>
          </a:p>
        </p:txBody>
      </p:sp>
      <p:sp>
        <p:nvSpPr>
          <p:cNvPr id="8" name="TextBox 7">
            <a:extLst>
              <a:ext uri="{FF2B5EF4-FFF2-40B4-BE49-F238E27FC236}">
                <a16:creationId xmlns:a16="http://schemas.microsoft.com/office/drawing/2014/main" id="{0D1A7484-CFAE-9610-9B70-4A0C4DB5C8DE}"/>
              </a:ext>
            </a:extLst>
          </p:cNvPr>
          <p:cNvSpPr txBox="1"/>
          <p:nvPr/>
        </p:nvSpPr>
        <p:spPr>
          <a:xfrm>
            <a:off x="5175928" y="4963584"/>
            <a:ext cx="4963284" cy="923330"/>
          </a:xfrm>
          <a:prstGeom prst="rect">
            <a:avLst/>
          </a:prstGeom>
          <a:noFill/>
        </p:spPr>
        <p:txBody>
          <a:bodyPr wrap="square" rtlCol="0">
            <a:spAutoFit/>
          </a:bodyPr>
          <a:lstStyle/>
          <a:p>
            <a:pPr marL="285750" indent="-285750">
              <a:buFont typeface="Wingdings" panose="05000000000000000000" pitchFamily="2" charset="2"/>
              <a:buChar char="Ø"/>
            </a:pPr>
            <a:r>
              <a:rPr lang="en-GB" b="1" dirty="0">
                <a:solidFill>
                  <a:schemeClr val="bg1"/>
                </a:solidFill>
              </a:rPr>
              <a:t>Time Period (T)</a:t>
            </a:r>
            <a:r>
              <a:rPr lang="en-GB" dirty="0">
                <a:solidFill>
                  <a:schemeClr val="bg1"/>
                </a:solidFill>
              </a:rPr>
              <a:t> is the time taken for one complete wave cycle to pass a fixed point. It is measured in seconds (s).</a:t>
            </a:r>
          </a:p>
        </p:txBody>
      </p:sp>
    </p:spTree>
    <p:extLst>
      <p:ext uri="{BB962C8B-B14F-4D97-AF65-F5344CB8AC3E}">
        <p14:creationId xmlns:p14="http://schemas.microsoft.com/office/powerpoint/2010/main" val="22052248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CAD466-112C-B890-5BC4-C55EFEFF5FEB}"/>
            </a:ext>
          </a:extLst>
        </p:cNvPr>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4614164E-EF58-28D5-C0A6-AEB04EEC4BB0}"/>
              </a:ext>
            </a:extLst>
          </p:cNvPr>
          <p:cNvGraphicFramePr/>
          <p:nvPr>
            <p:extLst>
              <p:ext uri="{D42A27DB-BD31-4B8C-83A1-F6EECF244321}">
                <p14:modId xmlns:p14="http://schemas.microsoft.com/office/powerpoint/2010/main" val="2275083944"/>
              </p:ext>
            </p:extLst>
          </p:nvPr>
        </p:nvGraphicFramePr>
        <p:xfrm>
          <a:off x="1038286" y="141175"/>
          <a:ext cx="10105267" cy="41372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9" name="Picture 38" descr="A diagram of a waveform&#10;&#10;AI-generated content may be incorrect.">
            <a:extLst>
              <a:ext uri="{FF2B5EF4-FFF2-40B4-BE49-F238E27FC236}">
                <a16:creationId xmlns:a16="http://schemas.microsoft.com/office/drawing/2014/main" id="{AAE3C082-A0E0-FD30-8C11-56CA654DB5AB}"/>
              </a:ext>
            </a:extLst>
          </p:cNvPr>
          <p:cNvPicPr>
            <a:picLocks noChangeAspect="1"/>
          </p:cNvPicPr>
          <p:nvPr/>
        </p:nvPicPr>
        <p:blipFill>
          <a:blip r:embed="rId8"/>
          <a:stretch>
            <a:fillRect/>
          </a:stretch>
        </p:blipFill>
        <p:spPr>
          <a:xfrm>
            <a:off x="2214880" y="4871720"/>
            <a:ext cx="3545840" cy="1432560"/>
          </a:xfrm>
          <a:prstGeom prst="rect">
            <a:avLst/>
          </a:prstGeom>
          <a:ln>
            <a:noFill/>
          </a:ln>
          <a:effectLst>
            <a:outerShdw blurRad="190500" algn="tl" rotWithShape="0">
              <a:srgbClr val="000000">
                <a:alpha val="70000"/>
              </a:srgbClr>
            </a:outerShdw>
          </a:effectLst>
        </p:spPr>
      </p:pic>
      <p:pic>
        <p:nvPicPr>
          <p:cNvPr id="88" name="Picture 87" descr="A diagram of a spiraling device&#10;&#10;AI-generated content may be incorrect.">
            <a:extLst>
              <a:ext uri="{FF2B5EF4-FFF2-40B4-BE49-F238E27FC236}">
                <a16:creationId xmlns:a16="http://schemas.microsoft.com/office/drawing/2014/main" id="{851054D4-91D6-AA75-48EF-98BF27AC94C8}"/>
              </a:ext>
            </a:extLst>
          </p:cNvPr>
          <p:cNvPicPr>
            <a:picLocks noChangeAspect="1"/>
          </p:cNvPicPr>
          <p:nvPr/>
        </p:nvPicPr>
        <p:blipFill>
          <a:blip r:embed="rId9"/>
          <a:stretch>
            <a:fillRect/>
          </a:stretch>
        </p:blipFill>
        <p:spPr>
          <a:xfrm>
            <a:off x="6396181" y="4859770"/>
            <a:ext cx="3590637" cy="144491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772524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0B9D8-6E7D-0E4E-47EC-60786CC7BF46}"/>
            </a:ext>
          </a:extLst>
        </p:cNvPr>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AAABEB69-E465-D827-D6CB-F6949D27C0E8}"/>
              </a:ext>
            </a:extLst>
          </p:cNvPr>
          <p:cNvGraphicFramePr/>
          <p:nvPr>
            <p:extLst>
              <p:ext uri="{D42A27DB-BD31-4B8C-83A1-F6EECF244321}">
                <p14:modId xmlns:p14="http://schemas.microsoft.com/office/powerpoint/2010/main" val="4000777872"/>
              </p:ext>
            </p:extLst>
          </p:nvPr>
        </p:nvGraphicFramePr>
        <p:xfrm>
          <a:off x="4506533" y="403122"/>
          <a:ext cx="3178933" cy="18793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a:extLst>
              <a:ext uri="{FF2B5EF4-FFF2-40B4-BE49-F238E27FC236}">
                <a16:creationId xmlns:a16="http://schemas.microsoft.com/office/drawing/2014/main" id="{C9AEFA21-58D2-454C-0441-A2BBACE0CE0C}"/>
              </a:ext>
            </a:extLst>
          </p:cNvPr>
          <p:cNvSpPr txBox="1"/>
          <p:nvPr/>
        </p:nvSpPr>
        <p:spPr>
          <a:xfrm>
            <a:off x="1848465" y="2812026"/>
            <a:ext cx="184731" cy="369332"/>
          </a:xfrm>
          <a:prstGeom prst="rect">
            <a:avLst/>
          </a:prstGeom>
          <a:noFill/>
        </p:spPr>
        <p:txBody>
          <a:bodyPr wrap="none" rtlCol="0">
            <a:spAutoFit/>
          </a:bodyPr>
          <a:lstStyle/>
          <a:p>
            <a:endParaRPr lang="en-GB" dirty="0"/>
          </a:p>
        </p:txBody>
      </p:sp>
      <p:sp>
        <p:nvSpPr>
          <p:cNvPr id="3" name="Rectangle 1">
            <a:extLst>
              <a:ext uri="{FF2B5EF4-FFF2-40B4-BE49-F238E27FC236}">
                <a16:creationId xmlns:a16="http://schemas.microsoft.com/office/drawing/2014/main" id="{9B280F0D-AE7A-FF65-BC8F-11034346D363}"/>
              </a:ext>
            </a:extLst>
          </p:cNvPr>
          <p:cNvSpPr>
            <a:spLocks noChangeArrowheads="1"/>
          </p:cNvSpPr>
          <p:nvPr/>
        </p:nvSpPr>
        <p:spPr bwMode="auto">
          <a:xfrm>
            <a:off x="2033196" y="2282476"/>
            <a:ext cx="9075174" cy="1508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Arial" panose="020B0604020202020204" pitchFamily="34" charset="0"/>
              </a:rPr>
              <a:t>In a transverse wave, particles move up and down while the wave moves forward.</a:t>
            </a: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bg1"/>
                </a:solidFill>
                <a:effectLst/>
                <a:latin typeface="Arial" panose="020B0604020202020204" pitchFamily="34" charset="0"/>
              </a:rPr>
              <a:t>Example: </a:t>
            </a:r>
            <a:r>
              <a:rPr kumimoji="0" lang="en-US" altLang="en-US" sz="2000" b="1" i="0" u="none" strike="noStrike" cap="none" normalizeH="0" baseline="0" dirty="0">
                <a:ln>
                  <a:noFill/>
                </a:ln>
                <a:solidFill>
                  <a:schemeClr val="bg1"/>
                </a:solidFill>
                <a:effectLst/>
                <a:latin typeface="Arial" panose="020B0604020202020204" pitchFamily="34" charset="0"/>
              </a:rPr>
              <a:t>Water waves, light waves, and waves on a rope.</a:t>
            </a:r>
            <a:r>
              <a:rPr kumimoji="0" lang="en-US" altLang="en-US" sz="2000" b="0" i="0" u="none" strike="noStrike" cap="none" normalizeH="0" baseline="0" dirty="0">
                <a:ln>
                  <a:noFill/>
                </a:ln>
                <a:solidFill>
                  <a:schemeClr val="bg1"/>
                </a:solidFill>
                <a:effectLst/>
                <a:latin typeface="Arial" panose="020B0604020202020204" pitchFamily="34" charset="0"/>
              </a:rPr>
              <a:t> </a:t>
            </a:r>
          </a:p>
        </p:txBody>
      </p:sp>
      <p:pic>
        <p:nvPicPr>
          <p:cNvPr id="6" name="Picture 5">
            <a:extLst>
              <a:ext uri="{FF2B5EF4-FFF2-40B4-BE49-F238E27FC236}">
                <a16:creationId xmlns:a16="http://schemas.microsoft.com/office/drawing/2014/main" id="{E5333E7B-92BE-8574-5AA7-A7EBB4E8DB8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52223" y="4316594"/>
            <a:ext cx="7887552" cy="2132221"/>
          </a:xfrm>
          <a:prstGeom prst="rect">
            <a:avLst/>
          </a:prstGeom>
        </p:spPr>
      </p:pic>
    </p:spTree>
    <p:extLst>
      <p:ext uri="{BB962C8B-B14F-4D97-AF65-F5344CB8AC3E}">
        <p14:creationId xmlns:p14="http://schemas.microsoft.com/office/powerpoint/2010/main" val="1763217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0344D2-12C4-C938-B280-6016BAB13367}"/>
            </a:ext>
          </a:extLst>
        </p:cNvPr>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5DE7CEB5-6933-5CFB-EE20-C449FD21A1F6}"/>
              </a:ext>
            </a:extLst>
          </p:cNvPr>
          <p:cNvGraphicFramePr/>
          <p:nvPr>
            <p:extLst>
              <p:ext uri="{D42A27DB-BD31-4B8C-83A1-F6EECF244321}">
                <p14:modId xmlns:p14="http://schemas.microsoft.com/office/powerpoint/2010/main" val="4011797476"/>
              </p:ext>
            </p:extLst>
          </p:nvPr>
        </p:nvGraphicFramePr>
        <p:xfrm>
          <a:off x="4506533" y="403122"/>
          <a:ext cx="3178933" cy="18793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a:extLst>
              <a:ext uri="{FF2B5EF4-FFF2-40B4-BE49-F238E27FC236}">
                <a16:creationId xmlns:a16="http://schemas.microsoft.com/office/drawing/2014/main" id="{D40CC6CB-B041-AFD4-D4A1-CC572C8F2CBB}"/>
              </a:ext>
            </a:extLst>
          </p:cNvPr>
          <p:cNvSpPr txBox="1"/>
          <p:nvPr/>
        </p:nvSpPr>
        <p:spPr>
          <a:xfrm>
            <a:off x="1848465" y="2812026"/>
            <a:ext cx="184731" cy="369332"/>
          </a:xfrm>
          <a:prstGeom prst="rect">
            <a:avLst/>
          </a:prstGeom>
          <a:noFill/>
        </p:spPr>
        <p:txBody>
          <a:bodyPr wrap="none" rtlCol="0">
            <a:spAutoFit/>
          </a:bodyPr>
          <a:lstStyle/>
          <a:p>
            <a:endParaRPr lang="en-GB" dirty="0"/>
          </a:p>
        </p:txBody>
      </p:sp>
      <p:sp>
        <p:nvSpPr>
          <p:cNvPr id="3" name="Rectangle 1">
            <a:extLst>
              <a:ext uri="{FF2B5EF4-FFF2-40B4-BE49-F238E27FC236}">
                <a16:creationId xmlns:a16="http://schemas.microsoft.com/office/drawing/2014/main" id="{21E466B2-3161-BD49-C754-40E0ADD6AFA5}"/>
              </a:ext>
            </a:extLst>
          </p:cNvPr>
          <p:cNvSpPr>
            <a:spLocks noChangeArrowheads="1"/>
          </p:cNvSpPr>
          <p:nvPr/>
        </p:nvSpPr>
        <p:spPr bwMode="auto">
          <a:xfrm>
            <a:off x="2033196" y="2282476"/>
            <a:ext cx="9075174" cy="1508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lang="en-GB" sz="2400" b="1" dirty="0">
                <a:solidFill>
                  <a:schemeClr val="bg1"/>
                </a:solidFill>
              </a:rPr>
              <a:t>In a longitudinal wave, particles move back and forth in the same direction as the wave.</a:t>
            </a: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None/>
              <a:tabLst/>
            </a:pPr>
            <a:r>
              <a:rPr lang="en-GB" sz="2000" dirty="0">
                <a:solidFill>
                  <a:schemeClr val="bg1"/>
                </a:solidFill>
              </a:rPr>
              <a:t>Example: </a:t>
            </a:r>
            <a:r>
              <a:rPr lang="en-GB" sz="2000" b="1" dirty="0">
                <a:solidFill>
                  <a:schemeClr val="bg1"/>
                </a:solidFill>
              </a:rPr>
              <a:t>Sound waves, slinky waves, and P-waves in earthquakes</a:t>
            </a:r>
            <a:r>
              <a:rPr kumimoji="0" lang="en-US" altLang="en-US" sz="2000" b="1" i="0" u="none" strike="noStrike" cap="none" normalizeH="0" baseline="0" dirty="0">
                <a:ln>
                  <a:noFill/>
                </a:ln>
                <a:solidFill>
                  <a:schemeClr val="bg1"/>
                </a:solidFill>
                <a:effectLst/>
                <a:latin typeface="Arial" panose="020B0604020202020204" pitchFamily="34" charset="0"/>
              </a:rPr>
              <a:t>.</a:t>
            </a:r>
            <a:r>
              <a:rPr kumimoji="0" lang="en-US" altLang="en-US" sz="2000" b="0" i="0" u="none" strike="noStrike" cap="none" normalizeH="0" baseline="0" dirty="0">
                <a:ln>
                  <a:noFill/>
                </a:ln>
                <a:solidFill>
                  <a:schemeClr val="bg1"/>
                </a:solidFill>
                <a:effectLst/>
                <a:latin typeface="Arial" panose="020B0604020202020204" pitchFamily="34" charset="0"/>
              </a:rPr>
              <a:t> </a:t>
            </a:r>
          </a:p>
        </p:txBody>
      </p:sp>
      <p:pic>
        <p:nvPicPr>
          <p:cNvPr id="8" name="Picture 7">
            <a:extLst>
              <a:ext uri="{FF2B5EF4-FFF2-40B4-BE49-F238E27FC236}">
                <a16:creationId xmlns:a16="http://schemas.microsoft.com/office/drawing/2014/main" id="{41A08C5F-23ED-2E01-C001-2DBBB5B222C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19858" y="3933186"/>
            <a:ext cx="4752284" cy="2558922"/>
          </a:xfrm>
          <a:prstGeom prst="rect">
            <a:avLst/>
          </a:prstGeom>
        </p:spPr>
      </p:pic>
    </p:spTree>
    <p:extLst>
      <p:ext uri="{BB962C8B-B14F-4D97-AF65-F5344CB8AC3E}">
        <p14:creationId xmlns:p14="http://schemas.microsoft.com/office/powerpoint/2010/main" val="32707334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BA8467-1788-87C5-562E-15DCC5BAE79F}"/>
            </a:ext>
          </a:extLst>
        </p:cNvPr>
        <p:cNvGrpSpPr/>
        <p:nvPr/>
      </p:nvGrpSpPr>
      <p:grpSpPr>
        <a:xfrm>
          <a:off x="0" y="0"/>
          <a:ext cx="0" cy="0"/>
          <a:chOff x="0" y="0"/>
          <a:chExt cx="0" cy="0"/>
        </a:xfrm>
      </p:grpSpPr>
    </p:spTree>
    <p:extLst>
      <p:ext uri="{BB962C8B-B14F-4D97-AF65-F5344CB8AC3E}">
        <p14:creationId xmlns:p14="http://schemas.microsoft.com/office/powerpoint/2010/main" val="19589345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97ADDB-06CC-C496-41C5-1CFDC5F61A94}"/>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59C53656-46F8-10E6-178B-4D4E25A81061}"/>
              </a:ext>
            </a:extLst>
          </p:cNvPr>
          <p:cNvPicPr>
            <a:picLocks noChangeAspect="1"/>
          </p:cNvPicPr>
          <p:nvPr/>
        </p:nvPicPr>
        <p:blipFill>
          <a:blip r:embed="rId3">
            <a:extLst>
              <a:ext uri="{28A0092B-C50C-407E-A947-70E740481C1C}">
                <a14:useLocalDpi xmlns:a14="http://schemas.microsoft.com/office/drawing/2010/main" val="0"/>
              </a:ext>
            </a:extLst>
          </a:blip>
          <a:srcRect l="40" b="-110"/>
          <a:stretch/>
        </p:blipFill>
        <p:spPr>
          <a:xfrm>
            <a:off x="15080" y="0"/>
            <a:ext cx="12176931" cy="6865543"/>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
        <p:nvSpPr>
          <p:cNvPr id="7" name="Rectangle 6">
            <a:extLst>
              <a:ext uri="{FF2B5EF4-FFF2-40B4-BE49-F238E27FC236}">
                <a16:creationId xmlns:a16="http://schemas.microsoft.com/office/drawing/2014/main" id="{B9ED1AE1-F915-7DFD-C393-BA7B091372E4}"/>
              </a:ext>
            </a:extLst>
          </p:cNvPr>
          <p:cNvSpPr/>
          <p:nvPr/>
        </p:nvSpPr>
        <p:spPr>
          <a:xfrm>
            <a:off x="3687097" y="5948516"/>
            <a:ext cx="3421626" cy="74725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865354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8F488F-79A4-5633-90C3-69770F4658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A37775-0DB9-8B23-BF61-998D9F69D90A}"/>
              </a:ext>
            </a:extLst>
          </p:cNvPr>
          <p:cNvSpPr>
            <a:spLocks noGrp="1"/>
          </p:cNvSpPr>
          <p:nvPr>
            <p:ph type="ctrTitle"/>
          </p:nvPr>
        </p:nvSpPr>
        <p:spPr>
          <a:xfrm>
            <a:off x="2605548" y="1188511"/>
            <a:ext cx="7138219" cy="980691"/>
          </a:xfrm>
        </p:spPr>
        <p:txBody>
          <a:bodyPr>
            <a:noAutofit/>
          </a:bodyPr>
          <a:lstStyle/>
          <a:p>
            <a:r>
              <a:rPr lang="en-US" b="1" cap="none"/>
              <a:t>Thank you for watching</a:t>
            </a:r>
            <a:endParaRPr lang="en-GB" b="1" cap="none"/>
          </a:p>
        </p:txBody>
      </p:sp>
    </p:spTree>
    <p:extLst>
      <p:ext uri="{BB962C8B-B14F-4D97-AF65-F5344CB8AC3E}">
        <p14:creationId xmlns:p14="http://schemas.microsoft.com/office/powerpoint/2010/main" val="4163735614"/>
      </p:ext>
    </p:extLst>
  </p:cSld>
  <p:clrMapOvr>
    <a:masterClrMapping/>
  </p:clrMapOvr>
  <mc:AlternateContent xmlns:mc="http://schemas.openxmlformats.org/markup-compatibility/2006" xmlns:p14="http://schemas.microsoft.com/office/powerpoint/2010/main">
    <mc:Choice Requires="p14">
      <p:transition spd="slow" p14:dur="35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F8F28A7-913B-F3F2-1DDC-E1EABA1259B6}"/>
              </a:ext>
            </a:extLst>
          </p:cNvPr>
          <p:cNvSpPr txBox="1"/>
          <p:nvPr/>
        </p:nvSpPr>
        <p:spPr>
          <a:xfrm>
            <a:off x="3244645" y="1067115"/>
            <a:ext cx="3894015" cy="2000548"/>
          </a:xfrm>
          <a:prstGeom prst="rect">
            <a:avLst/>
          </a:prstGeom>
          <a:noFill/>
        </p:spPr>
        <p:txBody>
          <a:bodyPr wrap="none" rtlCol="0">
            <a:spAutoFit/>
          </a:bodyPr>
          <a:lstStyle/>
          <a:p>
            <a:pPr algn="l"/>
            <a:r>
              <a:rPr lang="en-US" sz="2400" b="1">
                <a:solidFill>
                  <a:srgbClr val="C00000"/>
                </a:solidFill>
              </a:rPr>
              <a:t>Submitted To: </a:t>
            </a:r>
            <a:endParaRPr lang="en-US" sz="2000" b="1">
              <a:solidFill>
                <a:srgbClr val="C00000"/>
              </a:solidFill>
            </a:endParaRPr>
          </a:p>
          <a:p>
            <a:pPr algn="l"/>
            <a:r>
              <a:rPr lang="en-US" sz="2800" b="1">
                <a:solidFill>
                  <a:schemeClr val="tx1">
                    <a:lumMod val="75000"/>
                    <a:lumOff val="25000"/>
                  </a:schemeClr>
                </a:solidFill>
              </a:rPr>
              <a:t>Dr. Mithun Kumar Das</a:t>
            </a:r>
          </a:p>
          <a:p>
            <a:pPr algn="l"/>
            <a:r>
              <a:rPr lang="en-US" sz="1800" b="0">
                <a:solidFill>
                  <a:schemeClr val="tx1">
                    <a:lumMod val="75000"/>
                    <a:lumOff val="25000"/>
                  </a:schemeClr>
                </a:solidFill>
              </a:rPr>
              <a:t>Associate Professor</a:t>
            </a:r>
          </a:p>
          <a:p>
            <a:pPr algn="l"/>
            <a:r>
              <a:rPr lang="en-US" sz="1800" b="0">
                <a:solidFill>
                  <a:schemeClr val="tx1">
                    <a:lumMod val="75000"/>
                    <a:lumOff val="25000"/>
                  </a:schemeClr>
                </a:solidFill>
              </a:rPr>
              <a:t>Department of Physics</a:t>
            </a:r>
          </a:p>
          <a:p>
            <a:pPr algn="l"/>
            <a:r>
              <a:rPr lang="en-US" sz="1800" b="0">
                <a:solidFill>
                  <a:schemeClr val="tx1">
                    <a:lumMod val="75000"/>
                    <a:lumOff val="25000"/>
                  </a:schemeClr>
                </a:solidFill>
              </a:rPr>
              <a:t>Comilla University</a:t>
            </a:r>
          </a:p>
          <a:p>
            <a:endParaRPr lang="en-GB"/>
          </a:p>
        </p:txBody>
      </p:sp>
      <p:sp>
        <p:nvSpPr>
          <p:cNvPr id="4" name="TextBox 3">
            <a:extLst>
              <a:ext uri="{FF2B5EF4-FFF2-40B4-BE49-F238E27FC236}">
                <a16:creationId xmlns:a16="http://schemas.microsoft.com/office/drawing/2014/main" id="{4909618C-A5D4-4B31-0D2F-0A790D8F5D5F}"/>
              </a:ext>
            </a:extLst>
          </p:cNvPr>
          <p:cNvSpPr txBox="1"/>
          <p:nvPr/>
        </p:nvSpPr>
        <p:spPr>
          <a:xfrm>
            <a:off x="3244645" y="3067663"/>
            <a:ext cx="5758308" cy="2954655"/>
          </a:xfrm>
          <a:prstGeom prst="rect">
            <a:avLst/>
          </a:prstGeom>
          <a:noFill/>
        </p:spPr>
        <p:txBody>
          <a:bodyPr wrap="none" rtlCol="0">
            <a:spAutoFit/>
          </a:bodyPr>
          <a:lstStyle/>
          <a:p>
            <a:pPr marL="0" algn="l" rtl="0" eaLnBrk="1" fontAlgn="t" latinLnBrk="0" hangingPunct="1">
              <a:buNone/>
            </a:pPr>
            <a:r>
              <a:rPr lang="en-US" sz="2400" b="1" i="0" u="none" strike="noStrike" kern="1200">
                <a:solidFill>
                  <a:srgbClr val="C00000"/>
                </a:solidFill>
                <a:effectLst/>
                <a:latin typeface="Century Gothic" panose="020B0502020202020204" pitchFamily="34" charset="0"/>
              </a:rPr>
              <a:t>Presented By:</a:t>
            </a:r>
            <a:endParaRPr lang="en-GB" sz="2400" b="0" i="0" u="none" strike="noStrike">
              <a:effectLst/>
              <a:latin typeface="Arial" panose="020B0604020202020204" pitchFamily="34" charset="0"/>
            </a:endParaRPr>
          </a:p>
          <a:p>
            <a:pPr marL="457200" indent="-457200" algn="l" rtl="0" eaLnBrk="1" fontAlgn="t" latinLnBrk="0" hangingPunct="1">
              <a:buFont typeface="Wingdings" panose="05000000000000000000" pitchFamily="2" charset="2"/>
              <a:buChar char="v"/>
            </a:pPr>
            <a:r>
              <a:rPr lang="en-GB" sz="1800" b="1" i="0" u="none" strike="noStrike" kern="1200">
                <a:solidFill>
                  <a:srgbClr val="000000"/>
                </a:solidFill>
                <a:effectLst/>
                <a:latin typeface="Century Gothic" panose="020B0502020202020204" pitchFamily="34" charset="0"/>
              </a:rPr>
              <a:t>Omma Habiba Nusrat</a:t>
            </a:r>
            <a:r>
              <a:rPr lang="de-DE" sz="1800" b="1" i="0" u="none" strike="noStrike" kern="1200">
                <a:solidFill>
                  <a:srgbClr val="000000"/>
                </a:solidFill>
                <a:effectLst/>
                <a:latin typeface="Century Gothic" panose="020B0502020202020204" pitchFamily="34" charset="0"/>
              </a:rPr>
              <a:t> </a:t>
            </a:r>
            <a:r>
              <a:rPr lang="de-DE" sz="1800" b="0" i="0" u="none" strike="noStrike" kern="1200">
                <a:solidFill>
                  <a:srgbClr val="000000"/>
                </a:solidFill>
                <a:effectLst/>
                <a:latin typeface="Century Gothic" panose="020B0502020202020204" pitchFamily="34" charset="0"/>
              </a:rPr>
              <a:t>(ID : 12409026)</a:t>
            </a:r>
            <a:endParaRPr lang="en-GB" sz="1800" b="0" i="0" u="none" strike="noStrike">
              <a:effectLst/>
              <a:latin typeface="Arial" panose="020B0604020202020204" pitchFamily="34" charset="0"/>
            </a:endParaRPr>
          </a:p>
          <a:p>
            <a:pPr marL="457200" marR="0" indent="-457200" algn="l" rtl="0" eaLnBrk="1" fontAlgn="auto" latinLnBrk="0" hangingPunct="1">
              <a:buFont typeface="Wingdings" panose="05000000000000000000" pitchFamily="2" charset="2"/>
              <a:buChar char="v"/>
            </a:pPr>
            <a:r>
              <a:rPr lang="en-GB" sz="1800" b="1" i="0" u="none" strike="noStrike" kern="1200">
                <a:solidFill>
                  <a:srgbClr val="000000"/>
                </a:solidFill>
                <a:effectLst/>
                <a:latin typeface="Century Gothic" panose="020B0502020202020204" pitchFamily="34" charset="0"/>
              </a:rPr>
              <a:t>Mst. Urmi Begum</a:t>
            </a:r>
            <a:r>
              <a:rPr lang="de-DE" sz="1800" b="1" i="0" u="none" strike="noStrike" kern="1200">
                <a:solidFill>
                  <a:srgbClr val="000000"/>
                </a:solidFill>
                <a:effectLst/>
                <a:latin typeface="Century Gothic" panose="020B0502020202020204" pitchFamily="34" charset="0"/>
              </a:rPr>
              <a:t> </a:t>
            </a:r>
            <a:r>
              <a:rPr lang="de-DE" sz="1800" b="0" i="0" u="none" strike="noStrike" kern="1200">
                <a:solidFill>
                  <a:srgbClr val="000000"/>
                </a:solidFill>
                <a:effectLst/>
                <a:latin typeface="Century Gothic" panose="020B0502020202020204" pitchFamily="34" charset="0"/>
              </a:rPr>
              <a:t>(ID : 12409027)</a:t>
            </a:r>
            <a:endParaRPr lang="en-GB" sz="1800" b="0" i="0" u="none" strike="noStrike">
              <a:effectLst/>
              <a:latin typeface="Arial" panose="020B0604020202020204" pitchFamily="34" charset="0"/>
            </a:endParaRPr>
          </a:p>
          <a:p>
            <a:pPr marL="457200" marR="0" indent="-457200" algn="l" rtl="0" eaLnBrk="1" fontAlgn="auto" latinLnBrk="0" hangingPunct="1">
              <a:buFont typeface="Wingdings" panose="05000000000000000000" pitchFamily="2" charset="2"/>
              <a:buChar char="v"/>
            </a:pPr>
            <a:r>
              <a:rPr lang="en-GB" sz="1800" b="1" i="0" u="none" strike="noStrike" kern="1200">
                <a:solidFill>
                  <a:srgbClr val="000000"/>
                </a:solidFill>
                <a:effectLst/>
                <a:latin typeface="Century Gothic" panose="020B0502020202020204" pitchFamily="34" charset="0"/>
              </a:rPr>
              <a:t>Md. Yasin Sarker</a:t>
            </a:r>
            <a:r>
              <a:rPr lang="de-DE" sz="1800" b="1" i="0" u="none" strike="noStrike" kern="1200">
                <a:solidFill>
                  <a:srgbClr val="000000"/>
                </a:solidFill>
                <a:effectLst/>
                <a:latin typeface="Century Gothic" panose="020B0502020202020204" pitchFamily="34" charset="0"/>
              </a:rPr>
              <a:t> </a:t>
            </a:r>
            <a:r>
              <a:rPr lang="de-DE" sz="1800" b="0" i="0" u="none" strike="noStrike" kern="1200">
                <a:solidFill>
                  <a:srgbClr val="000000"/>
                </a:solidFill>
                <a:effectLst/>
                <a:latin typeface="Century Gothic" panose="020B0502020202020204" pitchFamily="34" charset="0"/>
              </a:rPr>
              <a:t>(ID : 12409028)</a:t>
            </a:r>
            <a:endParaRPr lang="en-GB" sz="1800" b="0" i="0" u="none" strike="noStrike">
              <a:effectLst/>
              <a:latin typeface="Arial" panose="020B0604020202020204" pitchFamily="34" charset="0"/>
            </a:endParaRPr>
          </a:p>
          <a:p>
            <a:pPr marL="457200" marR="0" indent="-457200" algn="l" rtl="0" eaLnBrk="1" fontAlgn="auto" latinLnBrk="0" hangingPunct="1">
              <a:buFont typeface="Wingdings" panose="05000000000000000000" pitchFamily="2" charset="2"/>
              <a:buChar char="v"/>
            </a:pPr>
            <a:r>
              <a:rPr lang="en-GB" sz="1800" b="1" i="0" u="none" strike="noStrike" kern="1200">
                <a:solidFill>
                  <a:srgbClr val="000000"/>
                </a:solidFill>
                <a:effectLst/>
                <a:latin typeface="Century Gothic" panose="020B0502020202020204" pitchFamily="34" charset="0"/>
              </a:rPr>
              <a:t>Hasibul Islam</a:t>
            </a:r>
            <a:r>
              <a:rPr lang="de-DE" sz="1800" b="1" i="0" u="none" strike="noStrike" kern="1200">
                <a:solidFill>
                  <a:srgbClr val="000000"/>
                </a:solidFill>
                <a:effectLst/>
                <a:latin typeface="Century Gothic" panose="020B0502020202020204" pitchFamily="34" charset="0"/>
              </a:rPr>
              <a:t> </a:t>
            </a:r>
            <a:r>
              <a:rPr lang="de-DE" sz="1800" b="0" i="0" u="none" strike="noStrike" kern="1200">
                <a:solidFill>
                  <a:srgbClr val="000000"/>
                </a:solidFill>
                <a:effectLst/>
                <a:latin typeface="Century Gothic" panose="020B0502020202020204" pitchFamily="34" charset="0"/>
              </a:rPr>
              <a:t>(ID : 12409031)</a:t>
            </a:r>
            <a:endParaRPr lang="en-GB" sz="1800" b="0" i="0" u="none" strike="noStrike">
              <a:effectLst/>
              <a:latin typeface="Arial" panose="020B0604020202020204" pitchFamily="34" charset="0"/>
            </a:endParaRPr>
          </a:p>
          <a:p>
            <a:pPr marL="457200" marR="0" indent="-457200" algn="l" rtl="0" eaLnBrk="1" fontAlgn="auto" latinLnBrk="0" hangingPunct="1">
              <a:buFont typeface="Wingdings" panose="05000000000000000000" pitchFamily="2" charset="2"/>
              <a:buChar char="v"/>
            </a:pPr>
            <a:r>
              <a:rPr lang="en-GB" sz="1800" b="1" i="0" u="none" strike="noStrike" kern="1200">
                <a:solidFill>
                  <a:srgbClr val="000000"/>
                </a:solidFill>
                <a:effectLst/>
                <a:latin typeface="Century Gothic" panose="020B0502020202020204" pitchFamily="34" charset="0"/>
              </a:rPr>
              <a:t>Tonmoy Chowdhury</a:t>
            </a:r>
            <a:r>
              <a:rPr lang="de-DE" sz="1800" b="1" i="0" u="none" strike="noStrike" kern="1200">
                <a:solidFill>
                  <a:srgbClr val="000000"/>
                </a:solidFill>
                <a:effectLst/>
                <a:latin typeface="Century Gothic" panose="020B0502020202020204" pitchFamily="34" charset="0"/>
              </a:rPr>
              <a:t> </a:t>
            </a:r>
            <a:r>
              <a:rPr lang="de-DE" sz="1800" b="0" i="0" u="none" strike="noStrike" kern="1200">
                <a:solidFill>
                  <a:srgbClr val="000000"/>
                </a:solidFill>
                <a:effectLst/>
                <a:latin typeface="Century Gothic" panose="020B0502020202020204" pitchFamily="34" charset="0"/>
              </a:rPr>
              <a:t>(ID : 12409032)</a:t>
            </a:r>
            <a:endParaRPr lang="en-GB" sz="1800" b="0" i="0" u="none" strike="noStrike">
              <a:effectLst/>
              <a:latin typeface="Arial" panose="020B0604020202020204" pitchFamily="34" charset="0"/>
            </a:endParaRPr>
          </a:p>
          <a:p>
            <a:pPr marL="457200" marR="0" indent="-457200" algn="l" rtl="0" eaLnBrk="1" fontAlgn="auto" latinLnBrk="0" hangingPunct="1">
              <a:buFont typeface="Wingdings" panose="05000000000000000000" pitchFamily="2" charset="2"/>
              <a:buChar char="v"/>
            </a:pPr>
            <a:r>
              <a:rPr lang="de-DE" sz="1800" b="1" i="0" u="none" strike="noStrike" kern="1200">
                <a:solidFill>
                  <a:srgbClr val="000000"/>
                </a:solidFill>
                <a:effectLst/>
                <a:latin typeface="Century Gothic" panose="020B0502020202020204" pitchFamily="34" charset="0"/>
              </a:rPr>
              <a:t>MD. Razinur Rahman Razin </a:t>
            </a:r>
            <a:r>
              <a:rPr lang="de-DE" sz="1800" b="0" i="0" u="none" strike="noStrike" kern="1200">
                <a:solidFill>
                  <a:srgbClr val="000000"/>
                </a:solidFill>
                <a:effectLst/>
                <a:latin typeface="Century Gothic" panose="020B0502020202020204" pitchFamily="34" charset="0"/>
              </a:rPr>
              <a:t>(ID : 12409033)</a:t>
            </a:r>
            <a:endParaRPr lang="en-GB" sz="1800" b="0" i="0" u="none" strike="noStrike">
              <a:effectLst/>
              <a:latin typeface="Arial" panose="020B0604020202020204" pitchFamily="34" charset="0"/>
            </a:endParaRPr>
          </a:p>
          <a:p>
            <a:pPr marL="457200" indent="-457200" algn="l" rtl="0" eaLnBrk="1" fontAlgn="t" latinLnBrk="0" hangingPunct="1">
              <a:buFont typeface="Wingdings" panose="05000000000000000000" pitchFamily="2" charset="2"/>
              <a:buChar char="v"/>
            </a:pPr>
            <a:r>
              <a:rPr lang="de-DE" sz="1800" b="1" i="0" u="none" strike="noStrike" kern="1200">
                <a:solidFill>
                  <a:srgbClr val="000000"/>
                </a:solidFill>
                <a:effectLst/>
                <a:latin typeface="Century Gothic" panose="020B0502020202020204" pitchFamily="34" charset="0"/>
              </a:rPr>
              <a:t>Mahadi Hasan Fardin </a:t>
            </a:r>
            <a:r>
              <a:rPr lang="de-DE" sz="1800" b="0" i="0" u="none" strike="noStrike" kern="1200">
                <a:solidFill>
                  <a:srgbClr val="000000"/>
                </a:solidFill>
                <a:effectLst/>
                <a:latin typeface="Century Gothic" panose="020B0502020202020204" pitchFamily="34" charset="0"/>
              </a:rPr>
              <a:t>(ID : 12409034)</a:t>
            </a:r>
            <a:endParaRPr lang="en-GB" sz="1800" b="0" i="0" u="none" strike="noStrike">
              <a:effectLst/>
              <a:latin typeface="Arial" panose="020B0604020202020204" pitchFamily="34" charset="0"/>
            </a:endParaRPr>
          </a:p>
          <a:p>
            <a:pPr marL="457200" marR="0" indent="-457200" algn="l" rtl="0" eaLnBrk="1" fontAlgn="auto" latinLnBrk="0" hangingPunct="1">
              <a:buFont typeface="Wingdings" panose="05000000000000000000" pitchFamily="2" charset="2"/>
              <a:buChar char="v"/>
            </a:pPr>
            <a:r>
              <a:rPr lang="en-US" sz="1800" b="1" i="0" u="none" strike="noStrike" kern="1200">
                <a:solidFill>
                  <a:srgbClr val="000000"/>
                </a:solidFill>
                <a:effectLst/>
                <a:latin typeface="Century Gothic" panose="020B0502020202020204" pitchFamily="34" charset="0"/>
              </a:rPr>
              <a:t>Humaira Mahbuba Khan Prova </a:t>
            </a:r>
            <a:r>
              <a:rPr lang="de-DE" sz="1800" b="0" i="0" u="none" strike="noStrike" kern="1200">
                <a:solidFill>
                  <a:srgbClr val="000000"/>
                </a:solidFill>
                <a:effectLst/>
                <a:latin typeface="Century Gothic" panose="020B0502020202020204" pitchFamily="34" charset="0"/>
              </a:rPr>
              <a:t>(ID : 1240903</a:t>
            </a:r>
            <a:r>
              <a:rPr lang="bn-BD" sz="1800" b="0" i="0" u="none" strike="noStrike" kern="1200">
                <a:solidFill>
                  <a:srgbClr val="000000"/>
                </a:solidFill>
                <a:effectLst/>
                <a:latin typeface="Century Gothic" panose="020B0502020202020204" pitchFamily="34" charset="0"/>
                <a:cs typeface="Century Gothic" panose="020B0502020202020204" pitchFamily="34" charset="0"/>
              </a:rPr>
              <a:t>6</a:t>
            </a:r>
            <a:r>
              <a:rPr lang="de-DE" sz="1800" b="0" i="0" u="none" strike="noStrike" kern="1200">
                <a:solidFill>
                  <a:srgbClr val="000000"/>
                </a:solidFill>
                <a:effectLst/>
                <a:latin typeface="Century Gothic" panose="020B0502020202020204" pitchFamily="34" charset="0"/>
              </a:rPr>
              <a:t>)</a:t>
            </a:r>
            <a:endParaRPr lang="en-GB" sz="1800" b="0" i="0" u="none" strike="noStrike">
              <a:effectLst/>
              <a:latin typeface="Arial" panose="020B0604020202020204" pitchFamily="34" charset="0"/>
            </a:endParaRPr>
          </a:p>
          <a:p>
            <a:endParaRPr lang="en-GB"/>
          </a:p>
        </p:txBody>
      </p:sp>
    </p:spTree>
    <p:extLst>
      <p:ext uri="{BB962C8B-B14F-4D97-AF65-F5344CB8AC3E}">
        <p14:creationId xmlns:p14="http://schemas.microsoft.com/office/powerpoint/2010/main" val="9219438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9FE399-1970-A488-AE81-DC8BB948EB10}"/>
              </a:ext>
            </a:extLst>
          </p:cNvPr>
          <p:cNvSpPr txBox="1"/>
          <p:nvPr/>
        </p:nvSpPr>
        <p:spPr>
          <a:xfrm>
            <a:off x="3023682" y="934064"/>
            <a:ext cx="6144631" cy="1446550"/>
          </a:xfrm>
          <a:prstGeom prst="rect">
            <a:avLst/>
          </a:prstGeom>
          <a:noFill/>
        </p:spPr>
        <p:txBody>
          <a:bodyPr wrap="none" rtlCol="0">
            <a:spAutoFit/>
          </a:bodyPr>
          <a:lstStyle/>
          <a:p>
            <a:pPr algn="ctr"/>
            <a:r>
              <a:rPr lang="en-US" sz="4400" b="1"/>
              <a:t>Chapter – 2</a:t>
            </a:r>
          </a:p>
          <a:p>
            <a:pPr algn="ctr"/>
            <a:r>
              <a:rPr lang="en-US" sz="4400" b="1"/>
              <a:t>Vibrations and 	Waves</a:t>
            </a:r>
            <a:endParaRPr lang="en-GB" sz="4400" b="1"/>
          </a:p>
        </p:txBody>
      </p:sp>
      <mc:AlternateContent xmlns:mc="http://schemas.openxmlformats.org/markup-compatibility/2006">
        <mc:Choice xmlns:am3d="http://schemas.microsoft.com/office/drawing/2017/model3d" Requires="am3d">
          <p:graphicFrame>
            <p:nvGraphicFramePr>
              <p:cNvPr id="7" name="3D Model 6" descr="Arctic Frozen Wave">
                <a:extLst>
                  <a:ext uri="{FF2B5EF4-FFF2-40B4-BE49-F238E27FC236}">
                    <a16:creationId xmlns:a16="http://schemas.microsoft.com/office/drawing/2014/main" id="{52553D7A-7101-407E-61D4-E5529619DFD7}"/>
                  </a:ext>
                </a:extLst>
              </p:cNvPr>
              <p:cNvGraphicFramePr>
                <a:graphicFrameLocks noChangeAspect="1"/>
              </p:cNvGraphicFramePr>
              <p:nvPr>
                <p:extLst>
                  <p:ext uri="{D42A27DB-BD31-4B8C-83A1-F6EECF244321}">
                    <p14:modId xmlns:p14="http://schemas.microsoft.com/office/powerpoint/2010/main" val="3134639736"/>
                  </p:ext>
                </p:extLst>
              </p:nvPr>
            </p:nvGraphicFramePr>
            <p:xfrm>
              <a:off x="4210404" y="2496093"/>
              <a:ext cx="3771183" cy="2495076"/>
            </p:xfrm>
            <a:graphic>
              <a:graphicData uri="http://schemas.microsoft.com/office/drawing/2017/model3d">
                <am3d:model3d r:embed="rId2">
                  <am3d:spPr>
                    <a:xfrm>
                      <a:off x="0" y="0"/>
                      <a:ext cx="3771183" cy="2495076"/>
                    </a:xfrm>
                    <a:prstGeom prst="rect">
                      <a:avLst/>
                    </a:prstGeom>
                  </am3d:spPr>
                  <am3d:camera>
                    <am3d:pos x="0" y="0" z="68641904"/>
                    <am3d:up dx="0" dy="36000000" dz="0"/>
                    <am3d:lookAt x="0" y="0" z="0"/>
                    <am3d:perspective fov="2700000"/>
                  </am3d:camera>
                  <am3d:trans>
                    <am3d:meterPerModelUnit n="922" d="1000000"/>
                    <am3d:preTrans dx="1206297" dy="-4726603" dz="1038482"/>
                    <am3d:scale>
                      <am3d:sx n="1000000" d="1000000"/>
                      <am3d:sy n="1000000" d="1000000"/>
                      <am3d:sz n="1000000" d="1000000"/>
                    </am3d:scale>
                    <am3d:rot ax="950091" ay="141506" az="40119"/>
                    <am3d:postTrans dx="0" dy="0" dz="0"/>
                  </am3d:trans>
                  <am3d:raster rName="Office3DRenderer" rVer="16.0.8326">
                    <am3d:blip r:embed="rId3"/>
                  </am3d:raster>
                  <am3d:objViewport viewportSz="529489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Arctic Frozen Wave">
                <a:extLst>
                  <a:ext uri="{FF2B5EF4-FFF2-40B4-BE49-F238E27FC236}">
                    <a16:creationId xmlns:a16="http://schemas.microsoft.com/office/drawing/2014/main" id="{52553D7A-7101-407E-61D4-E5529619DFD7}"/>
                  </a:ext>
                </a:extLst>
              </p:cNvPr>
              <p:cNvPicPr>
                <a:picLocks noGrp="1" noRot="1" noChangeAspect="1" noMove="1" noResize="1" noEditPoints="1" noAdjustHandles="1" noChangeArrowheads="1" noChangeShapeType="1" noCrop="1"/>
              </p:cNvPicPr>
              <p:nvPr/>
            </p:nvPicPr>
            <p:blipFill>
              <a:blip r:embed="rId3"/>
              <a:stretch>
                <a:fillRect/>
              </a:stretch>
            </p:blipFill>
            <p:spPr>
              <a:xfrm>
                <a:off x="4210404" y="2496093"/>
                <a:ext cx="3771183" cy="2495076"/>
              </a:xfrm>
              <a:prstGeom prst="rect">
                <a:avLst/>
              </a:prstGeom>
            </p:spPr>
          </p:pic>
        </mc:Fallback>
      </mc:AlternateContent>
    </p:spTree>
    <p:extLst>
      <p:ext uri="{BB962C8B-B14F-4D97-AF65-F5344CB8AC3E}">
        <p14:creationId xmlns:p14="http://schemas.microsoft.com/office/powerpoint/2010/main" val="26736039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1311D1-4818-26BF-77DB-CE855BA59C5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0A72B8F-41A2-9A87-3B15-99AB26A8772F}"/>
              </a:ext>
            </a:extLst>
          </p:cNvPr>
          <p:cNvSpPr txBox="1"/>
          <p:nvPr/>
        </p:nvSpPr>
        <p:spPr>
          <a:xfrm>
            <a:off x="2279089" y="973393"/>
            <a:ext cx="8605221" cy="769441"/>
          </a:xfrm>
          <a:prstGeom prst="rect">
            <a:avLst/>
          </a:prstGeom>
          <a:noFill/>
        </p:spPr>
        <p:txBody>
          <a:bodyPr wrap="square" rtlCol="0">
            <a:spAutoFit/>
          </a:bodyPr>
          <a:lstStyle/>
          <a:p>
            <a:r>
              <a:rPr lang="en-US" sz="4400" b="1"/>
              <a:t>Simple Harmonic Motion (SHM)</a:t>
            </a:r>
            <a:endParaRPr lang="en-GB" sz="4400" b="1"/>
          </a:p>
        </p:txBody>
      </p:sp>
      <mc:AlternateContent xmlns:mc="http://schemas.openxmlformats.org/markup-compatibility/2006">
        <mc:Choice xmlns:am3d="http://schemas.microsoft.com/office/drawing/2017/model3d" Requires="am3d">
          <p:graphicFrame>
            <p:nvGraphicFramePr>
              <p:cNvPr id="7" name="3D Model 6" descr="Arctic Frozen Wave">
                <a:extLst>
                  <a:ext uri="{FF2B5EF4-FFF2-40B4-BE49-F238E27FC236}">
                    <a16:creationId xmlns:a16="http://schemas.microsoft.com/office/drawing/2014/main" id="{C369D5CA-6D2C-DBCB-228D-F5F17235BCFD}"/>
                  </a:ext>
                </a:extLst>
              </p:cNvPr>
              <p:cNvGraphicFramePr>
                <a:graphicFrameLocks noChangeAspect="1"/>
              </p:cNvGraphicFramePr>
              <p:nvPr>
                <p:extLst>
                  <p:ext uri="{D42A27DB-BD31-4B8C-83A1-F6EECF244321}">
                    <p14:modId xmlns:p14="http://schemas.microsoft.com/office/powerpoint/2010/main" val="3618303894"/>
                  </p:ext>
                </p:extLst>
              </p:nvPr>
            </p:nvGraphicFramePr>
            <p:xfrm>
              <a:off x="594757" y="3695546"/>
              <a:ext cx="3409303" cy="2514122"/>
            </p:xfrm>
            <a:graphic>
              <a:graphicData uri="http://schemas.microsoft.com/office/drawing/2017/model3d">
                <am3d:model3d r:embed="rId2">
                  <am3d:spPr>
                    <a:xfrm>
                      <a:off x="0" y="0"/>
                      <a:ext cx="3409303" cy="2514122"/>
                    </a:xfrm>
                    <a:prstGeom prst="rect">
                      <a:avLst/>
                    </a:prstGeom>
                  </am3d:spPr>
                  <am3d:camera>
                    <am3d:pos x="0" y="0" z="68641904"/>
                    <am3d:up dx="0" dy="36000000" dz="0"/>
                    <am3d:lookAt x="0" y="0" z="0"/>
                    <am3d:perspective fov="2700000"/>
                  </am3d:camera>
                  <am3d:trans>
                    <am3d:meterPerModelUnit n="922" d="1000000"/>
                    <am3d:preTrans dx="1206297" dy="-4726603" dz="1038482"/>
                    <am3d:scale>
                      <am3d:sx n="1000000" d="1000000"/>
                      <am3d:sy n="1000000" d="1000000"/>
                      <am3d:sz n="1000000" d="1000000"/>
                    </am3d:scale>
                    <am3d:rot ax="10300006" ay="-499928" az="-10727028"/>
                    <am3d:postTrans dx="0" dy="0" dz="0"/>
                  </am3d:trans>
                  <am3d:raster rName="Office3DRenderer" rVer="16.0.8326">
                    <am3d:blip r:embed="rId3"/>
                  </am3d:raster>
                  <am3d:objViewport viewportSz="529489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Arctic Frozen Wave">
                <a:extLst>
                  <a:ext uri="{FF2B5EF4-FFF2-40B4-BE49-F238E27FC236}">
                    <a16:creationId xmlns:a16="http://schemas.microsoft.com/office/drawing/2014/main" id="{C369D5CA-6D2C-DBCB-228D-F5F17235BCFD}"/>
                  </a:ext>
                </a:extLst>
              </p:cNvPr>
              <p:cNvPicPr>
                <a:picLocks noGrp="1" noRot="1" noChangeAspect="1" noMove="1" noResize="1" noEditPoints="1" noAdjustHandles="1" noChangeArrowheads="1" noChangeShapeType="1" noCrop="1"/>
              </p:cNvPicPr>
              <p:nvPr/>
            </p:nvPicPr>
            <p:blipFill>
              <a:blip r:embed="rId3"/>
              <a:stretch>
                <a:fillRect/>
              </a:stretch>
            </p:blipFill>
            <p:spPr>
              <a:xfrm>
                <a:off x="594757" y="3695546"/>
                <a:ext cx="3409303" cy="2514122"/>
              </a:xfrm>
              <a:prstGeom prst="rect">
                <a:avLst/>
              </a:prstGeom>
            </p:spPr>
          </p:pic>
        </mc:Fallback>
      </mc:AlternateContent>
      <p:sp>
        <p:nvSpPr>
          <p:cNvPr id="3" name="TextBox 2">
            <a:extLst>
              <a:ext uri="{FF2B5EF4-FFF2-40B4-BE49-F238E27FC236}">
                <a16:creationId xmlns:a16="http://schemas.microsoft.com/office/drawing/2014/main" id="{F490E8C2-B074-722B-4305-CF93820DB93D}"/>
              </a:ext>
            </a:extLst>
          </p:cNvPr>
          <p:cNvSpPr txBox="1"/>
          <p:nvPr/>
        </p:nvSpPr>
        <p:spPr>
          <a:xfrm>
            <a:off x="2279088" y="1951672"/>
            <a:ext cx="8605221" cy="1631216"/>
          </a:xfrm>
          <a:prstGeom prst="rect">
            <a:avLst/>
          </a:prstGeom>
          <a:noFill/>
        </p:spPr>
        <p:txBody>
          <a:bodyPr wrap="square" rtlCol="0">
            <a:spAutoFit/>
          </a:bodyPr>
          <a:lstStyle/>
          <a:p>
            <a:pPr algn="just"/>
            <a:r>
              <a:rPr lang="en-GB" sz="2000" b="1">
                <a:solidFill>
                  <a:schemeClr val="bg1"/>
                </a:solidFill>
              </a:rPr>
              <a:t>Simple Harmonic Motion (SHM) is a type of back-and-forth movement, like a swing or a vibrating spring. It happens when an object moves around a central position in a regular and repeating way. The force pulling it back to the centre is always proportional to how far it is from the centre.</a:t>
            </a:r>
          </a:p>
        </p:txBody>
      </p:sp>
      <p:pic>
        <p:nvPicPr>
          <p:cNvPr id="5" name="Picture 4">
            <a:extLst>
              <a:ext uri="{FF2B5EF4-FFF2-40B4-BE49-F238E27FC236}">
                <a16:creationId xmlns:a16="http://schemas.microsoft.com/office/drawing/2014/main" id="{386B1E7A-711D-977C-9D72-3431869151EB}"/>
              </a:ext>
            </a:extLst>
          </p:cNvPr>
          <p:cNvPicPr>
            <a:picLocks noChangeAspect="1"/>
          </p:cNvPicPr>
          <p:nvPr/>
        </p:nvPicPr>
        <p:blipFill>
          <a:blip r:embed="rId4">
            <a:extLst>
              <a:ext uri="{28A0092B-C50C-407E-A947-70E740481C1C}">
                <a14:useLocalDpi xmlns:a14="http://schemas.microsoft.com/office/drawing/2010/main" val="0"/>
              </a:ext>
            </a:extLst>
          </a:blip>
          <a:srcRect b="29319"/>
          <a:stretch/>
        </p:blipFill>
        <p:spPr>
          <a:xfrm>
            <a:off x="4924325" y="3791726"/>
            <a:ext cx="5959984" cy="2369574"/>
          </a:xfrm>
          <a:prstGeom prst="rect">
            <a:avLst/>
          </a:prstGeom>
        </p:spPr>
      </p:pic>
    </p:spTree>
    <p:extLst>
      <p:ext uri="{BB962C8B-B14F-4D97-AF65-F5344CB8AC3E}">
        <p14:creationId xmlns:p14="http://schemas.microsoft.com/office/powerpoint/2010/main" val="38871576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B75461-EEDA-0535-3D8D-60ACA0C19DF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48D00EF-6AF6-4A7B-092D-9C86623ACCC4}"/>
              </a:ext>
            </a:extLst>
          </p:cNvPr>
          <p:cNvSpPr txBox="1"/>
          <p:nvPr/>
        </p:nvSpPr>
        <p:spPr>
          <a:xfrm>
            <a:off x="3488458" y="2101088"/>
            <a:ext cx="5439234" cy="769441"/>
          </a:xfrm>
          <a:prstGeom prst="rect">
            <a:avLst/>
          </a:prstGeom>
          <a:noFill/>
        </p:spPr>
        <p:txBody>
          <a:bodyPr wrap="square" rtlCol="0">
            <a:spAutoFit/>
          </a:bodyPr>
          <a:lstStyle/>
          <a:p>
            <a:r>
              <a:rPr lang="en-US" sz="4400" b="1"/>
              <a:t>Conditions for SHM</a:t>
            </a:r>
            <a:endParaRPr lang="en-GB" sz="4400" b="1"/>
          </a:p>
        </p:txBody>
      </p:sp>
      <mc:AlternateContent xmlns:mc="http://schemas.openxmlformats.org/markup-compatibility/2006">
        <mc:Choice xmlns:am3d="http://schemas.microsoft.com/office/drawing/2017/model3d" Requires="am3d">
          <p:graphicFrame>
            <p:nvGraphicFramePr>
              <p:cNvPr id="7" name="3D Model 6" descr="Arctic Frozen Wave">
                <a:extLst>
                  <a:ext uri="{FF2B5EF4-FFF2-40B4-BE49-F238E27FC236}">
                    <a16:creationId xmlns:a16="http://schemas.microsoft.com/office/drawing/2014/main" id="{18BAD672-E1E5-D884-9F54-EF5BCFC083A5}"/>
                  </a:ext>
                </a:extLst>
              </p:cNvPr>
              <p:cNvGraphicFramePr>
                <a:graphicFrameLocks noChangeAspect="1"/>
              </p:cNvGraphicFramePr>
              <p:nvPr>
                <p:extLst>
                  <p:ext uri="{D42A27DB-BD31-4B8C-83A1-F6EECF244321}">
                    <p14:modId xmlns:p14="http://schemas.microsoft.com/office/powerpoint/2010/main" val="4247610516"/>
                  </p:ext>
                </p:extLst>
              </p:nvPr>
            </p:nvGraphicFramePr>
            <p:xfrm>
              <a:off x="8004900" y="3977947"/>
              <a:ext cx="3847366" cy="2628399"/>
            </p:xfrm>
            <a:graphic>
              <a:graphicData uri="http://schemas.microsoft.com/office/drawing/2017/model3d">
                <am3d:model3d r:embed="rId3">
                  <am3d:spPr>
                    <a:xfrm>
                      <a:off x="0" y="0"/>
                      <a:ext cx="3847366" cy="2628399"/>
                    </a:xfrm>
                    <a:prstGeom prst="rect">
                      <a:avLst/>
                    </a:prstGeom>
                  </am3d:spPr>
                  <am3d:camera>
                    <am3d:pos x="0" y="0" z="68641904"/>
                    <am3d:up dx="0" dy="36000000" dz="0"/>
                    <am3d:lookAt x="0" y="0" z="0"/>
                    <am3d:perspective fov="2700000"/>
                  </am3d:camera>
                  <am3d:trans>
                    <am3d:meterPerModelUnit n="922" d="1000000"/>
                    <am3d:preTrans dx="1206297" dy="-4726603" dz="1038482"/>
                    <am3d:scale>
                      <am3d:sx n="1000000" d="1000000"/>
                      <am3d:sy n="1000000" d="1000000"/>
                      <am3d:sz n="1000000" d="1000000"/>
                    </am3d:scale>
                    <am3d:rot ax="-107254" ay="253926" az="-7904"/>
                    <am3d:postTrans dx="0" dy="0" dz="0"/>
                  </am3d:trans>
                  <am3d:raster rName="Office3DRenderer" rVer="16.0.8326">
                    <am3d:blip r:embed="rId4"/>
                  </am3d:raster>
                  <am3d:objViewport viewportSz="52948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Arctic Frozen Wave">
                <a:extLst>
                  <a:ext uri="{FF2B5EF4-FFF2-40B4-BE49-F238E27FC236}">
                    <a16:creationId xmlns:a16="http://schemas.microsoft.com/office/drawing/2014/main" id="{18BAD672-E1E5-D884-9F54-EF5BCFC083A5}"/>
                  </a:ext>
                </a:extLst>
              </p:cNvPr>
              <p:cNvPicPr>
                <a:picLocks noGrp="1" noRot="1" noChangeAspect="1" noMove="1" noResize="1" noEditPoints="1" noAdjustHandles="1" noChangeArrowheads="1" noChangeShapeType="1" noCrop="1"/>
              </p:cNvPicPr>
              <p:nvPr/>
            </p:nvPicPr>
            <p:blipFill>
              <a:blip r:embed="rId4"/>
              <a:stretch>
                <a:fillRect/>
              </a:stretch>
            </p:blipFill>
            <p:spPr>
              <a:xfrm>
                <a:off x="8004900" y="3977947"/>
                <a:ext cx="3847366" cy="2628399"/>
              </a:xfrm>
              <a:prstGeom prst="rect">
                <a:avLst/>
              </a:prstGeom>
            </p:spPr>
          </p:pic>
        </mc:Fallback>
      </mc:AlternateContent>
      <p:sp>
        <p:nvSpPr>
          <p:cNvPr id="3" name="TextBox 2">
            <a:extLst>
              <a:ext uri="{FF2B5EF4-FFF2-40B4-BE49-F238E27FC236}">
                <a16:creationId xmlns:a16="http://schemas.microsoft.com/office/drawing/2014/main" id="{20C1F7D7-3481-78A0-705E-40E347BD8BBD}"/>
              </a:ext>
            </a:extLst>
          </p:cNvPr>
          <p:cNvSpPr txBox="1"/>
          <p:nvPr/>
        </p:nvSpPr>
        <p:spPr>
          <a:xfrm>
            <a:off x="3488457" y="3079367"/>
            <a:ext cx="5439234" cy="1015663"/>
          </a:xfrm>
          <a:prstGeom prst="rect">
            <a:avLst/>
          </a:prstGeom>
          <a:noFill/>
        </p:spPr>
        <p:txBody>
          <a:bodyPr wrap="square" rtlCol="0">
            <a:spAutoFit/>
          </a:bodyPr>
          <a:lstStyle/>
          <a:p>
            <a:pPr marL="342900" indent="-342900" algn="just">
              <a:buFont typeface="Arial" panose="020B0604020202020204" pitchFamily="34" charset="0"/>
              <a:buChar char="•"/>
            </a:pPr>
            <a:r>
              <a:rPr lang="en-US" sz="2000" b="1">
                <a:solidFill>
                  <a:schemeClr val="bg1"/>
                </a:solidFill>
              </a:rPr>
              <a:t>The system should have restoring force.</a:t>
            </a:r>
          </a:p>
          <a:p>
            <a:pPr marL="342900" indent="-342900" algn="just">
              <a:buFont typeface="Arial" panose="020B0604020202020204" pitchFamily="34" charset="0"/>
              <a:buChar char="•"/>
            </a:pPr>
            <a:r>
              <a:rPr lang="en-US" sz="2000" b="1">
                <a:solidFill>
                  <a:schemeClr val="bg1"/>
                </a:solidFill>
              </a:rPr>
              <a:t>The system should have inertia.</a:t>
            </a:r>
          </a:p>
          <a:p>
            <a:pPr marL="342900" indent="-342900" algn="just">
              <a:buFont typeface="Arial" panose="020B0604020202020204" pitchFamily="34" charset="0"/>
              <a:buChar char="•"/>
            </a:pPr>
            <a:r>
              <a:rPr lang="en-US" sz="2000" b="1">
                <a:solidFill>
                  <a:schemeClr val="bg1"/>
                </a:solidFill>
              </a:rPr>
              <a:t>The system should be frictionless.</a:t>
            </a:r>
            <a:endParaRPr lang="en-GB" sz="2000" b="1">
              <a:solidFill>
                <a:schemeClr val="bg1"/>
              </a:solidFill>
            </a:endParaRPr>
          </a:p>
        </p:txBody>
      </p:sp>
    </p:spTree>
    <p:extLst>
      <p:ext uri="{BB962C8B-B14F-4D97-AF65-F5344CB8AC3E}">
        <p14:creationId xmlns:p14="http://schemas.microsoft.com/office/powerpoint/2010/main" val="8228149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4BF509-4B20-1172-71B6-7BF7D889509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57E3287-295A-964A-4761-CEF4290F096B}"/>
              </a:ext>
            </a:extLst>
          </p:cNvPr>
          <p:cNvSpPr txBox="1"/>
          <p:nvPr/>
        </p:nvSpPr>
        <p:spPr>
          <a:xfrm>
            <a:off x="3488457" y="2101088"/>
            <a:ext cx="5783361" cy="584775"/>
          </a:xfrm>
          <a:prstGeom prst="rect">
            <a:avLst/>
          </a:prstGeom>
          <a:noFill/>
        </p:spPr>
        <p:txBody>
          <a:bodyPr wrap="square" rtlCol="0">
            <a:spAutoFit/>
          </a:bodyPr>
          <a:lstStyle/>
          <a:p>
            <a:r>
              <a:rPr lang="en-US" sz="3200" b="1"/>
              <a:t>Free Vibrations</a:t>
            </a:r>
            <a:endParaRPr lang="en-GB" sz="3200" b="1"/>
          </a:p>
        </p:txBody>
      </p:sp>
      <mc:AlternateContent xmlns:mc="http://schemas.openxmlformats.org/markup-compatibility/2006">
        <mc:Choice xmlns:am3d="http://schemas.microsoft.com/office/drawing/2017/model3d" Requires="am3d">
          <p:graphicFrame>
            <p:nvGraphicFramePr>
              <p:cNvPr id="7" name="3D Model 6" descr="Arctic Frozen Wave">
                <a:extLst>
                  <a:ext uri="{FF2B5EF4-FFF2-40B4-BE49-F238E27FC236}">
                    <a16:creationId xmlns:a16="http://schemas.microsoft.com/office/drawing/2014/main" id="{4A3961B3-A3BE-0E77-EB67-E931EADAEE9B}"/>
                  </a:ext>
                </a:extLst>
              </p:cNvPr>
              <p:cNvGraphicFramePr>
                <a:graphicFrameLocks noChangeAspect="1"/>
              </p:cNvGraphicFramePr>
              <p:nvPr>
                <p:extLst>
                  <p:ext uri="{D42A27DB-BD31-4B8C-83A1-F6EECF244321}">
                    <p14:modId xmlns:p14="http://schemas.microsoft.com/office/powerpoint/2010/main" val="1593663070"/>
                  </p:ext>
                </p:extLst>
              </p:nvPr>
            </p:nvGraphicFramePr>
            <p:xfrm>
              <a:off x="583960" y="160558"/>
              <a:ext cx="3390252" cy="2476027"/>
            </p:xfrm>
            <a:graphic>
              <a:graphicData uri="http://schemas.microsoft.com/office/drawing/2017/model3d">
                <am3d:model3d r:embed="rId3">
                  <am3d:spPr>
                    <a:xfrm>
                      <a:off x="0" y="0"/>
                      <a:ext cx="3390252" cy="2476027"/>
                    </a:xfrm>
                    <a:prstGeom prst="rect">
                      <a:avLst/>
                    </a:prstGeom>
                  </am3d:spPr>
                  <am3d:camera>
                    <am3d:pos x="0" y="0" z="68641904"/>
                    <am3d:up dx="0" dy="36000000" dz="0"/>
                    <am3d:lookAt x="0" y="0" z="0"/>
                    <am3d:perspective fov="2700000"/>
                  </am3d:camera>
                  <am3d:trans>
                    <am3d:meterPerModelUnit n="922" d="1000000"/>
                    <am3d:preTrans dx="1206297" dy="-4726603" dz="1038482"/>
                    <am3d:scale>
                      <am3d:sx n="1000000" d="1000000"/>
                      <am3d:sy n="1000000" d="1000000"/>
                      <am3d:sz n="1000000" d="1000000"/>
                    </am3d:scale>
                    <am3d:rot ax="10544654" ay="-349585" az="-10774021"/>
                    <am3d:postTrans dx="0" dy="0" dz="0"/>
                  </am3d:trans>
                  <am3d:raster rName="Office3DRenderer" rVer="16.0.8326">
                    <am3d:blip r:embed="rId4"/>
                  </am3d:raster>
                  <am3d:objViewport viewportSz="529488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Arctic Frozen Wave">
                <a:extLst>
                  <a:ext uri="{FF2B5EF4-FFF2-40B4-BE49-F238E27FC236}">
                    <a16:creationId xmlns:a16="http://schemas.microsoft.com/office/drawing/2014/main" id="{4A3961B3-A3BE-0E77-EB67-E931EADAEE9B}"/>
                  </a:ext>
                </a:extLst>
              </p:cNvPr>
              <p:cNvPicPr>
                <a:picLocks noGrp="1" noRot="1" noChangeAspect="1" noMove="1" noResize="1" noEditPoints="1" noAdjustHandles="1" noChangeArrowheads="1" noChangeShapeType="1" noCrop="1"/>
              </p:cNvPicPr>
              <p:nvPr/>
            </p:nvPicPr>
            <p:blipFill>
              <a:blip r:embed="rId4"/>
              <a:stretch>
                <a:fillRect/>
              </a:stretch>
            </p:blipFill>
            <p:spPr>
              <a:xfrm>
                <a:off x="583960" y="160558"/>
                <a:ext cx="3390252" cy="2476027"/>
              </a:xfrm>
              <a:prstGeom prst="rect">
                <a:avLst/>
              </a:prstGeom>
            </p:spPr>
          </p:pic>
        </mc:Fallback>
      </mc:AlternateContent>
      <p:sp>
        <p:nvSpPr>
          <p:cNvPr id="3" name="TextBox 2">
            <a:extLst>
              <a:ext uri="{FF2B5EF4-FFF2-40B4-BE49-F238E27FC236}">
                <a16:creationId xmlns:a16="http://schemas.microsoft.com/office/drawing/2014/main" id="{AAFE0719-EC96-BE5D-95B0-2EF7A47BDB26}"/>
              </a:ext>
            </a:extLst>
          </p:cNvPr>
          <p:cNvSpPr txBox="1"/>
          <p:nvPr/>
        </p:nvSpPr>
        <p:spPr>
          <a:xfrm>
            <a:off x="3488458" y="2705742"/>
            <a:ext cx="5439234" cy="1631216"/>
          </a:xfrm>
          <a:prstGeom prst="rect">
            <a:avLst/>
          </a:prstGeom>
          <a:noFill/>
        </p:spPr>
        <p:txBody>
          <a:bodyPr wrap="square" rtlCol="0">
            <a:spAutoFit/>
          </a:bodyPr>
          <a:lstStyle/>
          <a:p>
            <a:pPr algn="just"/>
            <a:r>
              <a:rPr lang="en-GB" sz="2000" b="1">
                <a:solidFill>
                  <a:schemeClr val="bg1"/>
                </a:solidFill>
              </a:rPr>
              <a:t>Free vibrations happen when an object is disturbed from its rest position and then allowed to move on its own without any external force acting on it. The object keeps vibrating due to its own energy.</a:t>
            </a:r>
          </a:p>
        </p:txBody>
      </p:sp>
    </p:spTree>
    <p:extLst>
      <p:ext uri="{BB962C8B-B14F-4D97-AF65-F5344CB8AC3E}">
        <p14:creationId xmlns:p14="http://schemas.microsoft.com/office/powerpoint/2010/main" val="1024240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F3691-3944-93B6-7070-55DD249137F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79DD7C3-C180-C5D3-B939-6DAEC6BC3050}"/>
              </a:ext>
            </a:extLst>
          </p:cNvPr>
          <p:cNvSpPr txBox="1"/>
          <p:nvPr/>
        </p:nvSpPr>
        <p:spPr>
          <a:xfrm>
            <a:off x="3646443" y="366350"/>
            <a:ext cx="4573994" cy="830997"/>
          </a:xfrm>
          <a:prstGeom prst="rect">
            <a:avLst/>
          </a:prstGeom>
          <a:noFill/>
        </p:spPr>
        <p:txBody>
          <a:bodyPr wrap="square" rtlCol="0">
            <a:spAutoFit/>
          </a:bodyPr>
          <a:lstStyle/>
          <a:p>
            <a:r>
              <a:rPr lang="en-US" sz="4800" b="1"/>
              <a:t>Free Vibrations</a:t>
            </a:r>
            <a:endParaRPr lang="en-GB" sz="4800" b="1"/>
          </a:p>
        </p:txBody>
      </p:sp>
      <p:sp>
        <p:nvSpPr>
          <p:cNvPr id="4" name="TextBox 3">
            <a:extLst>
              <a:ext uri="{FF2B5EF4-FFF2-40B4-BE49-F238E27FC236}">
                <a16:creationId xmlns:a16="http://schemas.microsoft.com/office/drawing/2014/main" id="{9DA78397-EE13-D703-A3A6-B08DD6DFD1B2}"/>
              </a:ext>
            </a:extLst>
          </p:cNvPr>
          <p:cNvSpPr txBox="1"/>
          <p:nvPr/>
        </p:nvSpPr>
        <p:spPr>
          <a:xfrm>
            <a:off x="6315915" y="1420105"/>
            <a:ext cx="5698121" cy="2369880"/>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solidFill>
                  <a:schemeClr val="bg1"/>
                </a:solidFill>
              </a:rPr>
              <a:t>Undamped Vibrations</a:t>
            </a:r>
          </a:p>
          <a:p>
            <a:endParaRPr lang="en-US" sz="2400" b="1" dirty="0">
              <a:solidFill>
                <a:schemeClr val="bg1"/>
              </a:solidFill>
            </a:endParaRPr>
          </a:p>
          <a:p>
            <a:r>
              <a:rPr lang="en-GB" sz="2000" dirty="0"/>
              <a:t>Undamped vibrations occur when an object keeps vibrating without losing energy because there is no friction or resistance to slow it down. The vibration continues forever with the same amplitude (size of motion).</a:t>
            </a:r>
          </a:p>
        </p:txBody>
      </p:sp>
      <p:sp>
        <p:nvSpPr>
          <p:cNvPr id="5" name="TextBox 4">
            <a:extLst>
              <a:ext uri="{FF2B5EF4-FFF2-40B4-BE49-F238E27FC236}">
                <a16:creationId xmlns:a16="http://schemas.microsoft.com/office/drawing/2014/main" id="{82FDA150-23BF-0A0E-6FA6-9F8E3372ACB6}"/>
              </a:ext>
            </a:extLst>
          </p:cNvPr>
          <p:cNvSpPr txBox="1"/>
          <p:nvPr/>
        </p:nvSpPr>
        <p:spPr>
          <a:xfrm>
            <a:off x="189435" y="1420105"/>
            <a:ext cx="5383161" cy="2369880"/>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solidFill>
                  <a:schemeClr val="bg1"/>
                </a:solidFill>
              </a:rPr>
              <a:t>Damped Vibrations</a:t>
            </a:r>
          </a:p>
          <a:p>
            <a:endParaRPr lang="en-US" sz="2400" b="1" dirty="0">
              <a:solidFill>
                <a:schemeClr val="bg1"/>
              </a:solidFill>
            </a:endParaRPr>
          </a:p>
          <a:p>
            <a:r>
              <a:rPr lang="en-GB" sz="2000" dirty="0"/>
              <a:t>Damped vibrations occur when an object vibrates but gradually loses energy due to friction, air resistance, or any other opposing force. Over time, the vibrations become smaller and eventually stop.</a:t>
            </a:r>
          </a:p>
        </p:txBody>
      </p:sp>
      <p:pic>
        <p:nvPicPr>
          <p:cNvPr id="7" name="Picture 6" descr="A diagram of a sine wave">
            <a:extLst>
              <a:ext uri="{FF2B5EF4-FFF2-40B4-BE49-F238E27FC236}">
                <a16:creationId xmlns:a16="http://schemas.microsoft.com/office/drawing/2014/main" id="{CCAE2B47-7696-027B-20BF-AE655D37CBBE}"/>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1127761" y="4306418"/>
            <a:ext cx="3840478" cy="2024684"/>
          </a:xfrm>
          <a:prstGeom prst="rect">
            <a:avLst/>
          </a:prstGeom>
          <a:ln>
            <a:noFill/>
          </a:ln>
          <a:effectLst>
            <a:outerShdw blurRad="292100" dist="139700" dir="2700000" algn="tl" rotWithShape="0">
              <a:srgbClr val="333333">
                <a:alpha val="65000"/>
              </a:srgbClr>
            </a:outerShdw>
          </a:effectLst>
        </p:spPr>
      </p:pic>
      <p:pic>
        <p:nvPicPr>
          <p:cNvPr id="8" name="Picture 7" descr="A graph of a function&#10;&#10;AI-generated content may be incorrect.">
            <a:extLst>
              <a:ext uri="{FF2B5EF4-FFF2-40B4-BE49-F238E27FC236}">
                <a16:creationId xmlns:a16="http://schemas.microsoft.com/office/drawing/2014/main" id="{AEE922E7-FE97-7DC5-2E20-070266CED035}"/>
              </a:ext>
            </a:extLst>
          </p:cNvPr>
          <p:cNvPicPr>
            <a:picLocks noChangeAspect="1"/>
          </p:cNvPicPr>
          <p:nvPr/>
        </p:nvPicPr>
        <p:blipFill>
          <a:blip r:embed="rId4"/>
          <a:stretch>
            <a:fillRect/>
          </a:stretch>
        </p:blipFill>
        <p:spPr>
          <a:xfrm>
            <a:off x="7254875" y="4307205"/>
            <a:ext cx="3808730" cy="20129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017823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54AE51-F5FC-1C2B-AC25-8924B06030F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2E032EA-67A7-8D5B-AE65-578E46651987}"/>
              </a:ext>
            </a:extLst>
          </p:cNvPr>
          <p:cNvSpPr txBox="1"/>
          <p:nvPr/>
        </p:nvSpPr>
        <p:spPr>
          <a:xfrm>
            <a:off x="3809003" y="1561216"/>
            <a:ext cx="4573994" cy="830997"/>
          </a:xfrm>
          <a:prstGeom prst="rect">
            <a:avLst/>
          </a:prstGeom>
          <a:noFill/>
        </p:spPr>
        <p:txBody>
          <a:bodyPr wrap="square" rtlCol="0">
            <a:spAutoFit/>
          </a:bodyPr>
          <a:lstStyle/>
          <a:p>
            <a:r>
              <a:rPr lang="en-US" sz="4800" b="1"/>
              <a:t>Wave Motion</a:t>
            </a:r>
            <a:endParaRPr lang="en-GB" sz="4800" b="1"/>
          </a:p>
        </p:txBody>
      </p:sp>
      <p:sp>
        <p:nvSpPr>
          <p:cNvPr id="3" name="TextBox 2">
            <a:extLst>
              <a:ext uri="{FF2B5EF4-FFF2-40B4-BE49-F238E27FC236}">
                <a16:creationId xmlns:a16="http://schemas.microsoft.com/office/drawing/2014/main" id="{56C61FE7-CF6F-8BB7-B275-00F9E4E576D5}"/>
              </a:ext>
            </a:extLst>
          </p:cNvPr>
          <p:cNvSpPr txBox="1"/>
          <p:nvPr/>
        </p:nvSpPr>
        <p:spPr>
          <a:xfrm>
            <a:off x="3017029" y="2505670"/>
            <a:ext cx="6157943" cy="923330"/>
          </a:xfrm>
          <a:prstGeom prst="rect">
            <a:avLst/>
          </a:prstGeom>
          <a:noFill/>
        </p:spPr>
        <p:txBody>
          <a:bodyPr wrap="square" rtlCol="0">
            <a:spAutoFit/>
          </a:bodyPr>
          <a:lstStyle/>
          <a:p>
            <a:pPr algn="ctr"/>
            <a:r>
              <a:rPr lang="en-GB" b="1">
                <a:solidFill>
                  <a:schemeClr val="bg1"/>
                </a:solidFill>
              </a:rPr>
              <a:t>Wave motion is the transfer of energy from one place to another without the actual movement of matter. It happens through vibrations or oscillations.</a:t>
            </a:r>
          </a:p>
        </p:txBody>
      </p:sp>
      <p:pic>
        <p:nvPicPr>
          <p:cNvPr id="7" name="Picture 6">
            <a:extLst>
              <a:ext uri="{FF2B5EF4-FFF2-40B4-BE49-F238E27FC236}">
                <a16:creationId xmlns:a16="http://schemas.microsoft.com/office/drawing/2014/main" id="{9BCECFD9-094C-5FA1-8FAB-11AED4B320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7029" y="3857932"/>
            <a:ext cx="6157942" cy="1600200"/>
          </a:xfrm>
          <a:prstGeom prst="rect">
            <a:avLst/>
          </a:prstGeom>
        </p:spPr>
      </p:pic>
    </p:spTree>
    <p:extLst>
      <p:ext uri="{BB962C8B-B14F-4D97-AF65-F5344CB8AC3E}">
        <p14:creationId xmlns:p14="http://schemas.microsoft.com/office/powerpoint/2010/main" val="2409350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ED23B0-5687-F3C7-5494-E13265AECFF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211BEE7-0FAB-7230-A4C8-F0E329887E82}"/>
              </a:ext>
            </a:extLst>
          </p:cNvPr>
          <p:cNvSpPr txBox="1"/>
          <p:nvPr/>
        </p:nvSpPr>
        <p:spPr>
          <a:xfrm>
            <a:off x="2452440" y="1335076"/>
            <a:ext cx="7149498" cy="646331"/>
          </a:xfrm>
          <a:prstGeom prst="rect">
            <a:avLst/>
          </a:prstGeom>
          <a:ln>
            <a:solidFill>
              <a:schemeClr val="bg2">
                <a:lumMod val="20000"/>
                <a:lumOff val="80000"/>
              </a:schemeClr>
            </a:solidFill>
          </a:ln>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3600" b="1"/>
              <a:t>Characteristics of Wave Motion</a:t>
            </a:r>
            <a:endParaRPr lang="en-GB" sz="3600" b="1"/>
          </a:p>
        </p:txBody>
      </p:sp>
      <p:sp>
        <p:nvSpPr>
          <p:cNvPr id="3" name="TextBox 2">
            <a:extLst>
              <a:ext uri="{FF2B5EF4-FFF2-40B4-BE49-F238E27FC236}">
                <a16:creationId xmlns:a16="http://schemas.microsoft.com/office/drawing/2014/main" id="{936647C4-33CB-7831-563D-F54F11ADC147}"/>
              </a:ext>
            </a:extLst>
          </p:cNvPr>
          <p:cNvSpPr txBox="1"/>
          <p:nvPr/>
        </p:nvSpPr>
        <p:spPr>
          <a:xfrm>
            <a:off x="2584437" y="2063219"/>
            <a:ext cx="6885504" cy="3693319"/>
          </a:xfrm>
          <a:prstGeom prst="rect">
            <a:avLst/>
          </a:prstGeom>
          <a:noFill/>
        </p:spPr>
        <p:txBody>
          <a:bodyPr wrap="square" rtlCol="0">
            <a:spAutoFit/>
          </a:bodyPr>
          <a:lstStyle/>
          <a:p>
            <a:pPr marL="342900" indent="-342900">
              <a:buFont typeface="+mj-lt"/>
              <a:buAutoNum type="arabicPeriod"/>
            </a:pPr>
            <a:r>
              <a:rPr lang="en-US" b="1">
                <a:solidFill>
                  <a:schemeClr val="bg1"/>
                </a:solidFill>
              </a:rPr>
              <a:t>Wave motion is a disturbance caused by repeated periodic motion of particles in a medium.</a:t>
            </a:r>
          </a:p>
          <a:p>
            <a:pPr marL="342900" indent="-342900">
              <a:buFont typeface="+mj-lt"/>
              <a:buAutoNum type="arabicPeriod"/>
            </a:pPr>
            <a:endParaRPr lang="en-US" b="1">
              <a:solidFill>
                <a:schemeClr val="bg1"/>
              </a:solidFill>
            </a:endParaRPr>
          </a:p>
          <a:p>
            <a:pPr marL="342900" indent="-342900">
              <a:buFont typeface="+mj-lt"/>
              <a:buAutoNum type="arabicPeriod"/>
            </a:pPr>
            <a:r>
              <a:rPr lang="en-GB" b="1">
                <a:solidFill>
                  <a:schemeClr val="bg1"/>
                </a:solidFill>
              </a:rPr>
              <a:t>The wave moves forward, but the particles only vibrate around their mean positions.</a:t>
            </a:r>
          </a:p>
          <a:p>
            <a:pPr marL="342900" indent="-342900">
              <a:buFont typeface="+mj-lt"/>
              <a:buAutoNum type="arabicPeriod"/>
            </a:pPr>
            <a:endParaRPr lang="en-GB" b="1">
              <a:solidFill>
                <a:schemeClr val="bg1"/>
              </a:solidFill>
            </a:endParaRPr>
          </a:p>
          <a:p>
            <a:pPr marL="342900" indent="-342900">
              <a:buFont typeface="+mj-lt"/>
              <a:buAutoNum type="arabicPeriod"/>
            </a:pPr>
            <a:r>
              <a:rPr lang="en-GB" b="1">
                <a:solidFill>
                  <a:schemeClr val="bg1"/>
                </a:solidFill>
              </a:rPr>
              <a:t>There is a regular phase change between particles ; the next particle starts vibrating slightly later.</a:t>
            </a:r>
          </a:p>
          <a:p>
            <a:pPr marL="342900" indent="-342900">
              <a:buFont typeface="+mj-lt"/>
              <a:buAutoNum type="arabicPeriod"/>
            </a:pPr>
            <a:endParaRPr lang="en-GB" b="1">
              <a:solidFill>
                <a:schemeClr val="bg1"/>
              </a:solidFill>
            </a:endParaRPr>
          </a:p>
          <a:p>
            <a:pPr marL="342900" indent="-342900">
              <a:buFont typeface="+mj-lt"/>
              <a:buAutoNum type="arabicPeriod"/>
            </a:pPr>
            <a:r>
              <a:rPr lang="en-GB" b="1">
                <a:solidFill>
                  <a:schemeClr val="bg1"/>
                </a:solidFill>
              </a:rPr>
              <a:t>Wave velocity is different from particle velocity. The wave moves uniformly, while particle velocity varies. It is maximum at the mean position and zero at extreme positions.</a:t>
            </a:r>
          </a:p>
        </p:txBody>
      </p:sp>
    </p:spTree>
    <p:extLst>
      <p:ext uri="{BB962C8B-B14F-4D97-AF65-F5344CB8AC3E}">
        <p14:creationId xmlns:p14="http://schemas.microsoft.com/office/powerpoint/2010/main" val="2241488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0</TotalTime>
  <Words>599</Words>
  <Application>Microsoft Office PowerPoint</Application>
  <PresentationFormat>Widescreen</PresentationFormat>
  <Paragraphs>73</Paragraphs>
  <Slides>16</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Century Gothic</vt:lpstr>
      <vt:lpstr>Wingdings</vt:lpstr>
      <vt:lpstr>Wingdings 3</vt:lpstr>
      <vt:lpstr>Slice</vt:lpstr>
      <vt:lpstr>Welcome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Mahadi Hasan Fardin</dc:creator>
  <cp:lastModifiedBy>Mahadi Hasan Fardin</cp:lastModifiedBy>
  <cp:revision>2</cp:revision>
  <dcterms:created xsi:type="dcterms:W3CDTF">2025-03-07T17:20:10Z</dcterms:created>
  <dcterms:modified xsi:type="dcterms:W3CDTF">2025-03-11T17:06:27Z</dcterms:modified>
</cp:coreProperties>
</file>